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4" r:id="rId9"/>
    <p:sldId id="261" r:id="rId10"/>
    <p:sldId id="273" r:id="rId11"/>
    <p:sldId id="272" r:id="rId12"/>
    <p:sldId id="271" r:id="rId13"/>
    <p:sldId id="277" r:id="rId14"/>
    <p:sldId id="276" r:id="rId15"/>
    <p:sldId id="275" r:id="rId16"/>
    <p:sldId id="274" r:id="rId17"/>
    <p:sldId id="269" r:id="rId18"/>
    <p:sldId id="268" r:id="rId19"/>
    <p:sldId id="267" r:id="rId20"/>
    <p:sldId id="266" r:id="rId21"/>
    <p:sldId id="282" r:id="rId22"/>
    <p:sldId id="280" r:id="rId23"/>
    <p:sldId id="279" r:id="rId24"/>
    <p:sldId id="278" r:id="rId25"/>
    <p:sldId id="283" r:id="rId26"/>
    <p:sldId id="287" r:id="rId27"/>
    <p:sldId id="286" r:id="rId28"/>
    <p:sldId id="285" r:id="rId29"/>
    <p:sldId id="284" r:id="rId30"/>
    <p:sldId id="294" r:id="rId31"/>
    <p:sldId id="293" r:id="rId32"/>
    <p:sldId id="292" r:id="rId33"/>
    <p:sldId id="291" r:id="rId34"/>
    <p:sldId id="290" r:id="rId35"/>
    <p:sldId id="289" r:id="rId36"/>
    <p:sldId id="288" r:id="rId37"/>
    <p:sldId id="295" r:id="rId38"/>
    <p:sldId id="296" r:id="rId39"/>
    <p:sldId id="303" r:id="rId40"/>
    <p:sldId id="304" r:id="rId41"/>
    <p:sldId id="305" r:id="rId42"/>
    <p:sldId id="306" r:id="rId43"/>
    <p:sldId id="308" r:id="rId44"/>
    <p:sldId id="309" r:id="rId45"/>
    <p:sldId id="307" r:id="rId46"/>
    <p:sldId id="31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5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9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3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2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6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5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10E69C-1925-44C7-B108-C92DCC3497A3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3418A1-4DD0-424A-B175-7E7E09D5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2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2910659B-9E6F-34F1-79E4-DC22A00ECD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9A7FA470-81BB-6BA4-B63C-BB65E9172D64}"/>
              </a:ext>
            </a:extLst>
          </p:cNvPr>
          <p:cNvSpPr/>
          <p:nvPr/>
        </p:nvSpPr>
        <p:spPr>
          <a:xfrm>
            <a:off x="277367" y="6115479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4">
            <a:extLst>
              <a:ext uri="{FF2B5EF4-FFF2-40B4-BE49-F238E27FC236}">
                <a16:creationId xmlns:a16="http://schemas.microsoft.com/office/drawing/2014/main" id="{ECAEF8B6-8ADB-93B0-D36C-D4118A6B99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65108" cy="5545836"/>
          </a:xfrm>
          <a:prstGeom prst="rect">
            <a:avLst/>
          </a:prstGeom>
        </p:spPr>
      </p:pic>
      <p:grpSp>
        <p:nvGrpSpPr>
          <p:cNvPr id="19" name="object 5">
            <a:extLst>
              <a:ext uri="{FF2B5EF4-FFF2-40B4-BE49-F238E27FC236}">
                <a16:creationId xmlns:a16="http://schemas.microsoft.com/office/drawing/2014/main" id="{E7D39407-4437-A2B0-1B52-ABAA6CF9628E}"/>
              </a:ext>
            </a:extLst>
          </p:cNvPr>
          <p:cNvGrpSpPr/>
          <p:nvPr/>
        </p:nvGrpSpPr>
        <p:grpSpPr>
          <a:xfrm>
            <a:off x="281638" y="6206566"/>
            <a:ext cx="441325" cy="208915"/>
            <a:chOff x="281638" y="6206566"/>
            <a:chExt cx="441325" cy="208915"/>
          </a:xfrm>
        </p:grpSpPr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593ACCB7-7A11-D49A-7836-B253777835B9}"/>
                </a:ext>
              </a:extLst>
            </p:cNvPr>
            <p:cNvSpPr/>
            <p:nvPr/>
          </p:nvSpPr>
          <p:spPr>
            <a:xfrm>
              <a:off x="281635" y="6207048"/>
              <a:ext cx="125730" cy="203835"/>
            </a:xfrm>
            <a:custGeom>
              <a:avLst/>
              <a:gdLst/>
              <a:ahLst/>
              <a:cxnLst/>
              <a:rect l="l" t="t" r="r" b="b"/>
              <a:pathLst>
                <a:path w="125729" h="203835">
                  <a:moveTo>
                    <a:pt x="125349" y="0"/>
                  </a:moveTo>
                  <a:lnTo>
                    <a:pt x="0" y="0"/>
                  </a:lnTo>
                  <a:lnTo>
                    <a:pt x="0" y="31737"/>
                  </a:lnTo>
                  <a:lnTo>
                    <a:pt x="49161" y="31737"/>
                  </a:lnTo>
                  <a:lnTo>
                    <a:pt x="49161" y="203454"/>
                  </a:lnTo>
                  <a:lnTo>
                    <a:pt x="76174" y="203454"/>
                  </a:lnTo>
                  <a:lnTo>
                    <a:pt x="76174" y="31737"/>
                  </a:lnTo>
                  <a:lnTo>
                    <a:pt x="125349" y="31737"/>
                  </a:lnTo>
                  <a:lnTo>
                    <a:pt x="125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7">
              <a:extLst>
                <a:ext uri="{FF2B5EF4-FFF2-40B4-BE49-F238E27FC236}">
                  <a16:creationId xmlns:a16="http://schemas.microsoft.com/office/drawing/2014/main" id="{07D94262-FA97-0C1D-5836-309A77AB7E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416" y="6206566"/>
              <a:ext cx="118639" cy="205342"/>
            </a:xfrm>
            <a:prstGeom prst="rect">
              <a:avLst/>
            </a:prstGeom>
          </p:spPr>
        </p:pic>
        <p:pic>
          <p:nvPicPr>
            <p:cNvPr id="22" name="object 8">
              <a:extLst>
                <a:ext uri="{FF2B5EF4-FFF2-40B4-BE49-F238E27FC236}">
                  <a16:creationId xmlns:a16="http://schemas.microsoft.com/office/drawing/2014/main" id="{841B4AB1-9133-53EF-3C02-2AD02EB5525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907" y="6206567"/>
              <a:ext cx="124663" cy="208309"/>
            </a:xfrm>
            <a:prstGeom prst="rect">
              <a:avLst/>
            </a:prstGeom>
          </p:spPr>
        </p:pic>
      </p:grpSp>
      <p:sp>
        <p:nvSpPr>
          <p:cNvPr id="23" name="object 9">
            <a:extLst>
              <a:ext uri="{FF2B5EF4-FFF2-40B4-BE49-F238E27FC236}">
                <a16:creationId xmlns:a16="http://schemas.microsoft.com/office/drawing/2014/main" id="{FDC76850-566A-C132-B6F5-DCF9971874F1}"/>
              </a:ext>
            </a:extLst>
          </p:cNvPr>
          <p:cNvSpPr/>
          <p:nvPr/>
        </p:nvSpPr>
        <p:spPr>
          <a:xfrm>
            <a:off x="773581" y="6206566"/>
            <a:ext cx="27305" cy="204470"/>
          </a:xfrm>
          <a:custGeom>
            <a:avLst/>
            <a:gdLst/>
            <a:ahLst/>
            <a:cxnLst/>
            <a:rect l="l" t="t" r="r" b="b"/>
            <a:pathLst>
              <a:path w="27304" h="204470">
                <a:moveTo>
                  <a:pt x="27000" y="203925"/>
                </a:moveTo>
                <a:lnTo>
                  <a:pt x="0" y="203925"/>
                </a:lnTo>
                <a:lnTo>
                  <a:pt x="0" y="0"/>
                </a:lnTo>
                <a:lnTo>
                  <a:pt x="27000" y="0"/>
                </a:lnTo>
                <a:lnTo>
                  <a:pt x="27000" y="20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10">
            <a:extLst>
              <a:ext uri="{FF2B5EF4-FFF2-40B4-BE49-F238E27FC236}">
                <a16:creationId xmlns:a16="http://schemas.microsoft.com/office/drawing/2014/main" id="{4030081B-9B2F-7AF5-0CF1-5F0196CBF4B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781" y="6202240"/>
            <a:ext cx="248514" cy="212635"/>
          </a:xfrm>
          <a:prstGeom prst="rect">
            <a:avLst/>
          </a:prstGeom>
        </p:spPr>
      </p:pic>
      <p:sp>
        <p:nvSpPr>
          <p:cNvPr id="25" name="object 11">
            <a:extLst>
              <a:ext uri="{FF2B5EF4-FFF2-40B4-BE49-F238E27FC236}">
                <a16:creationId xmlns:a16="http://schemas.microsoft.com/office/drawing/2014/main" id="{071A0455-75E7-E7AD-E06A-CDF01FE629DC}"/>
              </a:ext>
            </a:extLst>
          </p:cNvPr>
          <p:cNvSpPr/>
          <p:nvPr/>
        </p:nvSpPr>
        <p:spPr>
          <a:xfrm>
            <a:off x="1162694" y="6130256"/>
            <a:ext cx="271780" cy="357505"/>
          </a:xfrm>
          <a:custGeom>
            <a:avLst/>
            <a:gdLst/>
            <a:ahLst/>
            <a:cxnLst/>
            <a:rect l="l" t="t" r="r" b="b"/>
            <a:pathLst>
              <a:path w="271780" h="357504">
                <a:moveTo>
                  <a:pt x="246506" y="356884"/>
                </a:moveTo>
                <a:lnTo>
                  <a:pt x="24864" y="356884"/>
                </a:lnTo>
                <a:lnTo>
                  <a:pt x="14443" y="354651"/>
                </a:lnTo>
                <a:lnTo>
                  <a:pt x="6637" y="348209"/>
                </a:lnTo>
                <a:lnTo>
                  <a:pt x="1740" y="337942"/>
                </a:lnTo>
                <a:lnTo>
                  <a:pt x="369" y="326877"/>
                </a:lnTo>
                <a:lnTo>
                  <a:pt x="0" y="324230"/>
                </a:lnTo>
                <a:lnTo>
                  <a:pt x="0" y="32648"/>
                </a:lnTo>
                <a:lnTo>
                  <a:pt x="1697" y="18941"/>
                </a:lnTo>
                <a:lnTo>
                  <a:pt x="6595" y="8674"/>
                </a:lnTo>
                <a:lnTo>
                  <a:pt x="14400" y="2232"/>
                </a:lnTo>
                <a:lnTo>
                  <a:pt x="24821" y="0"/>
                </a:lnTo>
                <a:lnTo>
                  <a:pt x="246506" y="0"/>
                </a:lnTo>
                <a:lnTo>
                  <a:pt x="256927" y="2232"/>
                </a:lnTo>
                <a:lnTo>
                  <a:pt x="264732" y="8674"/>
                </a:lnTo>
                <a:lnTo>
                  <a:pt x="269630" y="18941"/>
                </a:lnTo>
                <a:lnTo>
                  <a:pt x="271000" y="30007"/>
                </a:lnTo>
                <a:lnTo>
                  <a:pt x="22856" y="30007"/>
                </a:lnTo>
                <a:lnTo>
                  <a:pt x="22856" y="161106"/>
                </a:lnTo>
                <a:lnTo>
                  <a:pt x="118083" y="161106"/>
                </a:lnTo>
                <a:lnTo>
                  <a:pt x="118083" y="195777"/>
                </a:lnTo>
                <a:lnTo>
                  <a:pt x="22856" y="195777"/>
                </a:lnTo>
                <a:lnTo>
                  <a:pt x="22856" y="326877"/>
                </a:lnTo>
                <a:lnTo>
                  <a:pt x="271000" y="326877"/>
                </a:lnTo>
                <a:lnTo>
                  <a:pt x="269630" y="337942"/>
                </a:lnTo>
                <a:lnTo>
                  <a:pt x="264732" y="348209"/>
                </a:lnTo>
                <a:lnTo>
                  <a:pt x="256927" y="354651"/>
                </a:lnTo>
                <a:lnTo>
                  <a:pt x="246506" y="356884"/>
                </a:lnTo>
                <a:close/>
              </a:path>
              <a:path w="271780" h="357504">
                <a:moveTo>
                  <a:pt x="271328" y="161106"/>
                </a:moveTo>
                <a:lnTo>
                  <a:pt x="248514" y="161106"/>
                </a:lnTo>
                <a:lnTo>
                  <a:pt x="248514" y="30007"/>
                </a:lnTo>
                <a:lnTo>
                  <a:pt x="271000" y="30007"/>
                </a:lnTo>
                <a:lnTo>
                  <a:pt x="271328" y="32648"/>
                </a:lnTo>
                <a:lnTo>
                  <a:pt x="271328" y="161106"/>
                </a:lnTo>
                <a:close/>
              </a:path>
              <a:path w="271780" h="357504">
                <a:moveTo>
                  <a:pt x="118083" y="161106"/>
                </a:moveTo>
                <a:lnTo>
                  <a:pt x="91724" y="161106"/>
                </a:lnTo>
                <a:lnTo>
                  <a:pt x="91724" y="96146"/>
                </a:lnTo>
                <a:lnTo>
                  <a:pt x="118083" y="96146"/>
                </a:lnTo>
                <a:lnTo>
                  <a:pt x="118083" y="161106"/>
                </a:lnTo>
                <a:close/>
              </a:path>
              <a:path w="271780" h="357504">
                <a:moveTo>
                  <a:pt x="179689" y="260737"/>
                </a:moveTo>
                <a:lnTo>
                  <a:pt x="153329" y="260737"/>
                </a:lnTo>
                <a:lnTo>
                  <a:pt x="153329" y="96146"/>
                </a:lnTo>
                <a:lnTo>
                  <a:pt x="179689" y="96146"/>
                </a:lnTo>
                <a:lnTo>
                  <a:pt x="179689" y="161106"/>
                </a:lnTo>
                <a:lnTo>
                  <a:pt x="271328" y="161106"/>
                </a:lnTo>
                <a:lnTo>
                  <a:pt x="271328" y="195777"/>
                </a:lnTo>
                <a:lnTo>
                  <a:pt x="179689" y="195777"/>
                </a:lnTo>
                <a:lnTo>
                  <a:pt x="179689" y="260737"/>
                </a:lnTo>
                <a:close/>
              </a:path>
              <a:path w="271780" h="357504">
                <a:moveTo>
                  <a:pt x="118083" y="260737"/>
                </a:moveTo>
                <a:lnTo>
                  <a:pt x="91724" y="260737"/>
                </a:lnTo>
                <a:lnTo>
                  <a:pt x="91724" y="195777"/>
                </a:lnTo>
                <a:lnTo>
                  <a:pt x="118083" y="195777"/>
                </a:lnTo>
                <a:lnTo>
                  <a:pt x="118083" y="260737"/>
                </a:lnTo>
                <a:close/>
              </a:path>
              <a:path w="271780" h="357504">
                <a:moveTo>
                  <a:pt x="271000" y="326877"/>
                </a:moveTo>
                <a:lnTo>
                  <a:pt x="248514" y="326877"/>
                </a:lnTo>
                <a:lnTo>
                  <a:pt x="248514" y="195777"/>
                </a:lnTo>
                <a:lnTo>
                  <a:pt x="271328" y="195777"/>
                </a:lnTo>
                <a:lnTo>
                  <a:pt x="271328" y="324230"/>
                </a:lnTo>
                <a:lnTo>
                  <a:pt x="271000" y="326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69C7B71D-CA14-D4AB-DFF3-E6A345C32E47}"/>
              </a:ext>
            </a:extLst>
          </p:cNvPr>
          <p:cNvSpPr txBox="1"/>
          <p:nvPr/>
        </p:nvSpPr>
        <p:spPr>
          <a:xfrm>
            <a:off x="5107199" y="6398379"/>
            <a:ext cx="374269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© 2020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Truist Financial</a:t>
            </a:r>
            <a:r>
              <a:rPr sz="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Corporation.</a:t>
            </a:r>
            <a:r>
              <a:rPr sz="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Truist,</a:t>
            </a:r>
            <a:r>
              <a:rPr sz="5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Truist purple,</a:t>
            </a:r>
            <a:r>
              <a:rPr sz="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the Truist logo</a:t>
            </a:r>
            <a:r>
              <a:rPr sz="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marks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FFFFFF"/>
                </a:solidFill>
                <a:latin typeface="Arial"/>
                <a:cs typeface="Arial"/>
              </a:rPr>
              <a:t>of Truist Financial</a:t>
            </a:r>
            <a:r>
              <a:rPr sz="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Corporation.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854A996C-72B1-8D22-BB34-800E31B75F39}"/>
              </a:ext>
            </a:extLst>
          </p:cNvPr>
          <p:cNvSpPr txBox="1">
            <a:spLocks/>
          </p:cNvSpPr>
          <p:nvPr/>
        </p:nvSpPr>
        <p:spPr>
          <a:xfrm>
            <a:off x="277601" y="1776626"/>
            <a:ext cx="7183755" cy="702310"/>
          </a:xfrm>
          <a:prstGeom prst="rect">
            <a:avLst/>
          </a:prstGeom>
        </p:spPr>
        <p:txBody>
          <a:bodyPr vert="horz" wrap="square" lIns="0" tIns="6858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2450"/>
              </a:lnSpc>
              <a:spcBef>
                <a:spcPts val="540"/>
              </a:spcBef>
            </a:pPr>
            <a:r>
              <a:rPr lang="en-US" sz="2400">
                <a:solidFill>
                  <a:srgbClr val="2D1A46"/>
                </a:solidFill>
                <a:latin typeface="Arial"/>
                <a:cs typeface="Arial"/>
              </a:rPr>
              <a:t>Truist</a:t>
            </a:r>
            <a:r>
              <a:rPr lang="en-US" sz="2400" spc="-114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lang="en-US" sz="2400">
                <a:solidFill>
                  <a:srgbClr val="2D1A46"/>
                </a:solidFill>
                <a:latin typeface="Arial"/>
                <a:cs typeface="Arial"/>
              </a:rPr>
              <a:t>Foundations</a:t>
            </a:r>
            <a:r>
              <a:rPr lang="en-US" sz="2400" spc="-85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lang="en-US" sz="2400">
                <a:solidFill>
                  <a:srgbClr val="2D1A46"/>
                </a:solidFill>
                <a:latin typeface="Arial"/>
                <a:cs typeface="Arial"/>
              </a:rPr>
              <a:t>&amp;</a:t>
            </a:r>
            <a:r>
              <a:rPr lang="en-US" sz="2400" spc="-11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lang="en-US" sz="2400">
                <a:solidFill>
                  <a:srgbClr val="2D1A46"/>
                </a:solidFill>
                <a:latin typeface="Arial"/>
                <a:cs typeface="Arial"/>
              </a:rPr>
              <a:t>Endowments</a:t>
            </a:r>
            <a:r>
              <a:rPr lang="en-US" sz="2400" spc="-95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lang="en-US" sz="2400">
                <a:solidFill>
                  <a:srgbClr val="2D1A46"/>
                </a:solidFill>
                <a:latin typeface="Arial"/>
                <a:cs typeface="Arial"/>
              </a:rPr>
              <a:t>Specialty</a:t>
            </a:r>
            <a:r>
              <a:rPr lang="en-US" sz="2400" spc="-85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lang="en-US" sz="2400" spc="-10">
                <a:solidFill>
                  <a:srgbClr val="2D1A46"/>
                </a:solidFill>
                <a:latin typeface="Arial"/>
                <a:cs typeface="Arial"/>
              </a:rPr>
              <a:t>Practice </a:t>
            </a:r>
            <a:r>
              <a:rPr lang="en-US" sz="2400">
                <a:solidFill>
                  <a:srgbClr val="2D1A46"/>
                </a:solidFill>
                <a:latin typeface="Arial"/>
                <a:cs typeface="Arial"/>
              </a:rPr>
              <a:t>2Q2024</a:t>
            </a:r>
            <a:r>
              <a:rPr lang="en-US" sz="2400" spc="-65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lang="en-US" sz="2400">
                <a:solidFill>
                  <a:srgbClr val="2D1A46"/>
                </a:solidFill>
                <a:latin typeface="Arial"/>
                <a:cs typeface="Arial"/>
              </a:rPr>
              <a:t>Review</a:t>
            </a:r>
            <a:r>
              <a:rPr lang="en-US" sz="2400" spc="-55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lang="en-US" sz="2400">
                <a:solidFill>
                  <a:srgbClr val="2D1A46"/>
                </a:solidFill>
                <a:latin typeface="Arial"/>
                <a:cs typeface="Arial"/>
              </a:rPr>
              <a:t>and</a:t>
            </a:r>
            <a:r>
              <a:rPr lang="en-US" sz="2400" spc="-65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lang="en-US" sz="2400" spc="-10">
                <a:solidFill>
                  <a:srgbClr val="2D1A46"/>
                </a:solidFill>
                <a:latin typeface="Arial"/>
                <a:cs typeface="Arial"/>
              </a:rPr>
              <a:t>Outlook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65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EB8B0FA8-D748-19C5-EA88-35E65032FB1C}"/>
              </a:ext>
            </a:extLst>
          </p:cNvPr>
          <p:cNvSpPr/>
          <p:nvPr/>
        </p:nvSpPr>
        <p:spPr>
          <a:xfrm>
            <a:off x="277367" y="6115479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3">
            <a:extLst>
              <a:ext uri="{FF2B5EF4-FFF2-40B4-BE49-F238E27FC236}">
                <a16:creationId xmlns:a16="http://schemas.microsoft.com/office/drawing/2014/main" id="{42C7AC2F-00F9-F843-8738-DD3C6B8820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9651" y="419821"/>
            <a:ext cx="1509553" cy="136555"/>
          </a:xfrm>
          <a:prstGeom prst="rect">
            <a:avLst/>
          </a:prstGeom>
        </p:spPr>
      </p:pic>
      <p:grpSp>
        <p:nvGrpSpPr>
          <p:cNvPr id="21" name="object 4">
            <a:extLst>
              <a:ext uri="{FF2B5EF4-FFF2-40B4-BE49-F238E27FC236}">
                <a16:creationId xmlns:a16="http://schemas.microsoft.com/office/drawing/2014/main" id="{17A601CF-1A03-8164-C047-3D680309236F}"/>
              </a:ext>
            </a:extLst>
          </p:cNvPr>
          <p:cNvGrpSpPr/>
          <p:nvPr/>
        </p:nvGrpSpPr>
        <p:grpSpPr>
          <a:xfrm>
            <a:off x="8651737" y="428060"/>
            <a:ext cx="207010" cy="103505"/>
            <a:chOff x="8651737" y="428060"/>
            <a:chExt cx="207010" cy="103505"/>
          </a:xfrm>
        </p:grpSpPr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3473BB5A-72AE-4BC1-875C-C1F2C4BE1F93}"/>
                </a:ext>
              </a:extLst>
            </p:cNvPr>
            <p:cNvSpPr/>
            <p:nvPr/>
          </p:nvSpPr>
          <p:spPr>
            <a:xfrm>
              <a:off x="8651737" y="428060"/>
              <a:ext cx="12700" cy="102235"/>
            </a:xfrm>
            <a:custGeom>
              <a:avLst/>
              <a:gdLst/>
              <a:ahLst/>
              <a:cxnLst/>
              <a:rect l="l" t="t" r="r" b="b"/>
              <a:pathLst>
                <a:path w="12700" h="102234">
                  <a:moveTo>
                    <a:pt x="12142" y="102104"/>
                  </a:moveTo>
                  <a:lnTo>
                    <a:pt x="0" y="102104"/>
                  </a:lnTo>
                  <a:lnTo>
                    <a:pt x="0" y="0"/>
                  </a:lnTo>
                  <a:lnTo>
                    <a:pt x="12142" y="0"/>
                  </a:lnTo>
                  <a:lnTo>
                    <a:pt x="12142" y="102104"/>
                  </a:lnTo>
                  <a:close/>
                </a:path>
              </a:pathLst>
            </a:custGeom>
            <a:solidFill>
              <a:srgbClr val="2A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6">
              <a:extLst>
                <a:ext uri="{FF2B5EF4-FFF2-40B4-BE49-F238E27FC236}">
                  <a16:creationId xmlns:a16="http://schemas.microsoft.com/office/drawing/2014/main" id="{6508B376-721C-C9EC-560D-FE63BE3ECC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5188" y="454272"/>
              <a:ext cx="172960" cy="77140"/>
            </a:xfrm>
            <a:prstGeom prst="rect">
              <a:avLst/>
            </a:prstGeom>
          </p:spPr>
        </p:pic>
      </p:grpSp>
      <p:pic>
        <p:nvPicPr>
          <p:cNvPr id="24" name="object 7">
            <a:extLst>
              <a:ext uri="{FF2B5EF4-FFF2-40B4-BE49-F238E27FC236}">
                <a16:creationId xmlns:a16="http://schemas.microsoft.com/office/drawing/2014/main" id="{8A2E2C32-984A-1C61-4303-D384AE4B786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40" y="6181344"/>
            <a:ext cx="1194815" cy="266700"/>
          </a:xfrm>
          <a:prstGeom prst="rect">
            <a:avLst/>
          </a:prstGeom>
        </p:spPr>
      </p:pic>
      <p:grpSp>
        <p:nvGrpSpPr>
          <p:cNvPr id="25" name="object 8">
            <a:extLst>
              <a:ext uri="{FF2B5EF4-FFF2-40B4-BE49-F238E27FC236}">
                <a16:creationId xmlns:a16="http://schemas.microsoft.com/office/drawing/2014/main" id="{8688C4D9-D397-9CA5-43EB-269ECD0D5E70}"/>
              </a:ext>
            </a:extLst>
          </p:cNvPr>
          <p:cNvGrpSpPr/>
          <p:nvPr/>
        </p:nvGrpSpPr>
        <p:grpSpPr>
          <a:xfrm>
            <a:off x="1085088" y="1354836"/>
            <a:ext cx="6969759" cy="4152900"/>
            <a:chOff x="1085088" y="1354836"/>
            <a:chExt cx="6969759" cy="4152900"/>
          </a:xfrm>
        </p:grpSpPr>
        <p:pic>
          <p:nvPicPr>
            <p:cNvPr id="26" name="object 9">
              <a:extLst>
                <a:ext uri="{FF2B5EF4-FFF2-40B4-BE49-F238E27FC236}">
                  <a16:creationId xmlns:a16="http://schemas.microsoft.com/office/drawing/2014/main" id="{E5E57964-3EE0-86EF-75FD-6DA91F0503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5088" y="1354836"/>
              <a:ext cx="6969251" cy="4152899"/>
            </a:xfrm>
            <a:prstGeom prst="rect">
              <a:avLst/>
            </a:prstGeom>
          </p:spPr>
        </p:pic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758704FC-1A1B-C736-FA51-3DC4042C5329}"/>
                </a:ext>
              </a:extLst>
            </p:cNvPr>
            <p:cNvSpPr/>
            <p:nvPr/>
          </p:nvSpPr>
          <p:spPr>
            <a:xfrm>
              <a:off x="6286500" y="2556929"/>
              <a:ext cx="1570355" cy="1024890"/>
            </a:xfrm>
            <a:custGeom>
              <a:avLst/>
              <a:gdLst/>
              <a:ahLst/>
              <a:cxnLst/>
              <a:rect l="l" t="t" r="r" b="b"/>
              <a:pathLst>
                <a:path w="1570354" h="1024889">
                  <a:moveTo>
                    <a:pt x="0" y="1024470"/>
                  </a:moveTo>
                  <a:lnTo>
                    <a:pt x="1569885" y="0"/>
                  </a:lnTo>
                </a:path>
              </a:pathLst>
            </a:custGeom>
            <a:ln w="12700">
              <a:solidFill>
                <a:srgbClr val="2D1A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D2BC3C5A-C86E-8E5C-8FBF-3C66E3AA686D}"/>
                </a:ext>
              </a:extLst>
            </p:cNvPr>
            <p:cNvSpPr/>
            <p:nvPr/>
          </p:nvSpPr>
          <p:spPr>
            <a:xfrm>
              <a:off x="7824927" y="2522214"/>
              <a:ext cx="85090" cy="73660"/>
            </a:xfrm>
            <a:custGeom>
              <a:avLst/>
              <a:gdLst/>
              <a:ahLst/>
              <a:cxnLst/>
              <a:rect l="l" t="t" r="r" b="b"/>
              <a:pathLst>
                <a:path w="85090" h="73660">
                  <a:moveTo>
                    <a:pt x="84632" y="0"/>
                  </a:moveTo>
                  <a:lnTo>
                    <a:pt x="0" y="9740"/>
                  </a:lnTo>
                  <a:lnTo>
                    <a:pt x="41643" y="73558"/>
                  </a:lnTo>
                  <a:lnTo>
                    <a:pt x="84632" y="0"/>
                  </a:lnTo>
                  <a:close/>
                </a:path>
              </a:pathLst>
            </a:custGeom>
            <a:solidFill>
              <a:srgbClr val="2D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252FBA0D-FDD9-EA12-D8C1-DACFF99299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5"/>
              </a:spcBef>
            </a:pP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Technology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pullback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perspective</a:t>
            </a:r>
            <a:r>
              <a:rPr sz="2000" b="0" spc="-6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–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important</a:t>
            </a:r>
            <a:r>
              <a:rPr sz="2000" b="0" spc="-6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short-term</a:t>
            </a:r>
            <a:r>
              <a:rPr sz="2000" b="0" spc="-7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juncture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FD493DDD-4B9E-BF11-537C-C6FAE9D3844E}"/>
              </a:ext>
            </a:extLst>
          </p:cNvPr>
          <p:cNvSpPr txBox="1"/>
          <p:nvPr/>
        </p:nvSpPr>
        <p:spPr>
          <a:xfrm>
            <a:off x="259180" y="5585526"/>
            <a:ext cx="30676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7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source: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7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IAG.</a:t>
            </a:r>
            <a:r>
              <a:rPr sz="7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7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performance does</a:t>
            </a:r>
            <a:r>
              <a:rPr sz="7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7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7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99BA7FD8-F139-E571-6AD2-C6165069D012}"/>
              </a:ext>
            </a:extLst>
          </p:cNvPr>
          <p:cNvSpPr txBox="1"/>
          <p:nvPr/>
        </p:nvSpPr>
        <p:spPr>
          <a:xfrm>
            <a:off x="1085088" y="1549908"/>
            <a:ext cx="2766060" cy="2032000"/>
          </a:xfrm>
          <a:prstGeom prst="rect">
            <a:avLst/>
          </a:prstGeom>
          <a:solidFill>
            <a:srgbClr val="E9E0F4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 marR="175895" indent="676275">
              <a:lnSpc>
                <a:spcPct val="100000"/>
              </a:lnSpc>
              <a:spcBef>
                <a:spcPts val="310"/>
              </a:spcBef>
              <a:tabLst>
                <a:tab pos="1462405" algn="l"/>
              </a:tabLst>
            </a:pPr>
            <a:r>
              <a:rPr sz="1800" u="sng" dirty="0">
                <a:solidFill>
                  <a:srgbClr val="464646"/>
                </a:solidFill>
                <a:uFill>
                  <a:solidFill>
                    <a:srgbClr val="464646"/>
                  </a:solidFill>
                </a:uFill>
                <a:latin typeface="Arial"/>
                <a:cs typeface="Arial"/>
              </a:rPr>
              <a:t>EPS</a:t>
            </a:r>
            <a:r>
              <a:rPr sz="1800" u="sng" spc="-10" dirty="0">
                <a:solidFill>
                  <a:srgbClr val="464646"/>
                </a:solidFill>
                <a:uFill>
                  <a:solidFill>
                    <a:srgbClr val="464646"/>
                  </a:solidFill>
                </a:uFill>
                <a:latin typeface="Arial"/>
                <a:cs typeface="Arial"/>
              </a:rPr>
              <a:t> reports:</a:t>
            </a:r>
            <a:r>
              <a:rPr sz="1800" u="none" spc="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464646"/>
                </a:solidFill>
                <a:latin typeface="Arial"/>
                <a:cs typeface="Arial"/>
              </a:rPr>
              <a:t>This</a:t>
            </a:r>
            <a:r>
              <a:rPr sz="1800" b="1" u="none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800" b="1" u="none" spc="-20" dirty="0">
                <a:solidFill>
                  <a:srgbClr val="464646"/>
                </a:solidFill>
                <a:latin typeface="Arial"/>
                <a:cs typeface="Arial"/>
              </a:rPr>
              <a:t>week</a:t>
            </a:r>
            <a:r>
              <a:rPr sz="1800" b="1" u="none" dirty="0">
                <a:solidFill>
                  <a:srgbClr val="464646"/>
                </a:solidFill>
                <a:latin typeface="Arial"/>
                <a:cs typeface="Arial"/>
              </a:rPr>
              <a:t>	Next</a:t>
            </a:r>
            <a:r>
              <a:rPr sz="1800" b="1" u="none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800" b="1" u="none" spc="-20" dirty="0">
                <a:solidFill>
                  <a:srgbClr val="464646"/>
                </a:solidFill>
                <a:latin typeface="Arial"/>
                <a:cs typeface="Arial"/>
              </a:rPr>
              <a:t>week </a:t>
            </a:r>
            <a:r>
              <a:rPr sz="1800" u="none" spc="-10" dirty="0">
                <a:solidFill>
                  <a:srgbClr val="464646"/>
                </a:solidFill>
                <a:latin typeface="Arial"/>
                <a:cs typeface="Arial"/>
              </a:rPr>
              <a:t>Alphabet</a:t>
            </a:r>
            <a:r>
              <a:rPr sz="1800" u="none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800" u="none" spc="-20" dirty="0">
                <a:solidFill>
                  <a:srgbClr val="464646"/>
                </a:solidFill>
                <a:latin typeface="Arial"/>
                <a:cs typeface="Arial"/>
              </a:rPr>
              <a:t>Apple</a:t>
            </a:r>
            <a:endParaRPr sz="1800">
              <a:latin typeface="Arial"/>
              <a:cs typeface="Arial"/>
            </a:endParaRPr>
          </a:p>
          <a:p>
            <a:pPr marL="1462405" marR="369570" indent="-1371600">
              <a:lnSpc>
                <a:spcPct val="100000"/>
              </a:lnSpc>
              <a:tabLst>
                <a:tab pos="1462405" algn="l"/>
              </a:tabLst>
            </a:pPr>
            <a:r>
              <a:rPr sz="1800" spc="-10" dirty="0">
                <a:solidFill>
                  <a:srgbClr val="464646"/>
                </a:solidFill>
                <a:latin typeface="Arial"/>
                <a:cs typeface="Arial"/>
              </a:rPr>
              <a:t>Tesla</a:t>
            </a:r>
            <a:r>
              <a:rPr sz="18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464646"/>
                </a:solidFill>
                <a:latin typeface="Arial"/>
                <a:cs typeface="Arial"/>
              </a:rPr>
              <a:t>Microsoft Amazon </a:t>
            </a:r>
            <a:r>
              <a:rPr sz="1800" spc="-20" dirty="0">
                <a:solidFill>
                  <a:srgbClr val="464646"/>
                </a:solidFill>
                <a:latin typeface="Arial"/>
                <a:cs typeface="Arial"/>
              </a:rPr>
              <a:t>Meta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410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89A0FA60-1464-27AC-3E60-F4599B715E99}"/>
              </a:ext>
            </a:extLst>
          </p:cNvPr>
          <p:cNvSpPr/>
          <p:nvPr/>
        </p:nvSpPr>
        <p:spPr>
          <a:xfrm>
            <a:off x="277367" y="6115479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3">
            <a:extLst>
              <a:ext uri="{FF2B5EF4-FFF2-40B4-BE49-F238E27FC236}">
                <a16:creationId xmlns:a16="http://schemas.microsoft.com/office/drawing/2014/main" id="{8FDE85E2-FA0C-BCC4-890C-79B26FE83A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9651" y="419821"/>
            <a:ext cx="1509553" cy="136555"/>
          </a:xfrm>
          <a:prstGeom prst="rect">
            <a:avLst/>
          </a:prstGeom>
        </p:spPr>
      </p:pic>
      <p:grpSp>
        <p:nvGrpSpPr>
          <p:cNvPr id="19" name="object 4">
            <a:extLst>
              <a:ext uri="{FF2B5EF4-FFF2-40B4-BE49-F238E27FC236}">
                <a16:creationId xmlns:a16="http://schemas.microsoft.com/office/drawing/2014/main" id="{CEDF2AAC-224B-6B4B-836F-7B4D54FB19AC}"/>
              </a:ext>
            </a:extLst>
          </p:cNvPr>
          <p:cNvGrpSpPr/>
          <p:nvPr/>
        </p:nvGrpSpPr>
        <p:grpSpPr>
          <a:xfrm>
            <a:off x="8651737" y="428060"/>
            <a:ext cx="207010" cy="103505"/>
            <a:chOff x="8651737" y="428060"/>
            <a:chExt cx="207010" cy="103505"/>
          </a:xfrm>
        </p:grpSpPr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9A8E1091-2AA0-6370-C89C-5C21308AB93E}"/>
                </a:ext>
              </a:extLst>
            </p:cNvPr>
            <p:cNvSpPr/>
            <p:nvPr/>
          </p:nvSpPr>
          <p:spPr>
            <a:xfrm>
              <a:off x="8651737" y="428060"/>
              <a:ext cx="12700" cy="102235"/>
            </a:xfrm>
            <a:custGeom>
              <a:avLst/>
              <a:gdLst/>
              <a:ahLst/>
              <a:cxnLst/>
              <a:rect l="l" t="t" r="r" b="b"/>
              <a:pathLst>
                <a:path w="12700" h="102234">
                  <a:moveTo>
                    <a:pt x="12142" y="102104"/>
                  </a:moveTo>
                  <a:lnTo>
                    <a:pt x="0" y="102104"/>
                  </a:lnTo>
                  <a:lnTo>
                    <a:pt x="0" y="0"/>
                  </a:lnTo>
                  <a:lnTo>
                    <a:pt x="12142" y="0"/>
                  </a:lnTo>
                  <a:lnTo>
                    <a:pt x="12142" y="102104"/>
                  </a:lnTo>
                  <a:close/>
                </a:path>
              </a:pathLst>
            </a:custGeom>
            <a:solidFill>
              <a:srgbClr val="2A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6">
              <a:extLst>
                <a:ext uri="{FF2B5EF4-FFF2-40B4-BE49-F238E27FC236}">
                  <a16:creationId xmlns:a16="http://schemas.microsoft.com/office/drawing/2014/main" id="{B80C9A64-62C3-C438-5A15-96B6C5FD56D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5188" y="454272"/>
              <a:ext cx="172960" cy="77140"/>
            </a:xfrm>
            <a:prstGeom prst="rect">
              <a:avLst/>
            </a:prstGeom>
          </p:spPr>
        </p:pic>
      </p:grpSp>
      <p:pic>
        <p:nvPicPr>
          <p:cNvPr id="22" name="object 7">
            <a:extLst>
              <a:ext uri="{FF2B5EF4-FFF2-40B4-BE49-F238E27FC236}">
                <a16:creationId xmlns:a16="http://schemas.microsoft.com/office/drawing/2014/main" id="{1C89B2EE-F013-5F8F-E8FA-47449F10841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40" y="6181344"/>
            <a:ext cx="1194815" cy="266700"/>
          </a:xfrm>
          <a:prstGeom prst="rect">
            <a:avLst/>
          </a:prstGeom>
        </p:spPr>
      </p:pic>
      <p:pic>
        <p:nvPicPr>
          <p:cNvPr id="23" name="object 8">
            <a:extLst>
              <a:ext uri="{FF2B5EF4-FFF2-40B4-BE49-F238E27FC236}">
                <a16:creationId xmlns:a16="http://schemas.microsoft.com/office/drawing/2014/main" id="{722D832F-BFDD-F9CD-5666-3D07D0DB5B5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1272" y="1584960"/>
            <a:ext cx="4207763" cy="3119627"/>
          </a:xfrm>
          <a:prstGeom prst="rect">
            <a:avLst/>
          </a:prstGeom>
        </p:spPr>
      </p:pic>
      <p:sp>
        <p:nvSpPr>
          <p:cNvPr id="24" name="object 9">
            <a:extLst>
              <a:ext uri="{FF2B5EF4-FFF2-40B4-BE49-F238E27FC236}">
                <a16:creationId xmlns:a16="http://schemas.microsoft.com/office/drawing/2014/main" id="{CD7F240D-3ACE-5336-06A4-F1E25F52A3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China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rolling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over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again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as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third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plenum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disappoints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–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stay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negative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EM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5" name="object 10">
            <a:extLst>
              <a:ext uri="{FF2B5EF4-FFF2-40B4-BE49-F238E27FC236}">
                <a16:creationId xmlns:a16="http://schemas.microsoft.com/office/drawing/2014/main" id="{DCFA2E65-BA45-6793-D208-871F4415D8F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4964" y="1584960"/>
            <a:ext cx="4207763" cy="3119627"/>
          </a:xfrm>
          <a:prstGeom prst="rect">
            <a:avLst/>
          </a:prstGeom>
        </p:spPr>
      </p:pic>
      <p:sp>
        <p:nvSpPr>
          <p:cNvPr id="26" name="object 11">
            <a:extLst>
              <a:ext uri="{FF2B5EF4-FFF2-40B4-BE49-F238E27FC236}">
                <a16:creationId xmlns:a16="http://schemas.microsoft.com/office/drawing/2014/main" id="{0876080C-EC6C-0E0C-EAD9-E7AAD0CCCFE5}"/>
              </a:ext>
            </a:extLst>
          </p:cNvPr>
          <p:cNvSpPr txBox="1"/>
          <p:nvPr/>
        </p:nvSpPr>
        <p:spPr>
          <a:xfrm>
            <a:off x="259180" y="4795589"/>
            <a:ext cx="495744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64646"/>
                </a:solidFill>
                <a:latin typeface="Arial"/>
                <a:cs typeface="Arial"/>
              </a:rPr>
              <a:t>China's</a:t>
            </a:r>
            <a:r>
              <a:rPr sz="1400" b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4646"/>
                </a:solidFill>
                <a:latin typeface="Arial"/>
                <a:cs typeface="Arial"/>
              </a:rPr>
              <a:t>third</a:t>
            </a:r>
            <a:r>
              <a:rPr sz="1400" b="1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4646"/>
                </a:solidFill>
                <a:latin typeface="Arial"/>
                <a:cs typeface="Arial"/>
              </a:rPr>
              <a:t>plenum</a:t>
            </a:r>
            <a:r>
              <a:rPr sz="1400" b="1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1400" b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4646"/>
                </a:solidFill>
                <a:latin typeface="Arial"/>
                <a:cs typeface="Arial"/>
              </a:rPr>
              <a:t>Emphasized</a:t>
            </a:r>
            <a:r>
              <a:rPr sz="1400" b="1" spc="-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4646"/>
                </a:solidFill>
                <a:latin typeface="Arial"/>
                <a:cs typeface="Arial"/>
              </a:rPr>
              <a:t>need</a:t>
            </a:r>
            <a:r>
              <a:rPr sz="1400" b="1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400" b="1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64646"/>
                </a:solidFill>
                <a:latin typeface="Arial"/>
                <a:cs typeface="Arial"/>
              </a:rPr>
              <a:t>strengthen </a:t>
            </a:r>
            <a:r>
              <a:rPr sz="1400" b="1" dirty="0">
                <a:solidFill>
                  <a:srgbClr val="464646"/>
                </a:solidFill>
                <a:latin typeface="Arial"/>
                <a:cs typeface="Arial"/>
              </a:rPr>
              <a:t>domestic</a:t>
            </a:r>
            <a:r>
              <a:rPr sz="1400" b="1" spc="-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64646"/>
                </a:solidFill>
                <a:latin typeface="Arial"/>
                <a:cs typeface="Arial"/>
              </a:rPr>
              <a:t>security,</a:t>
            </a:r>
            <a:r>
              <a:rPr sz="1400" b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4646"/>
                </a:solidFill>
                <a:latin typeface="Arial"/>
                <a:cs typeface="Arial"/>
              </a:rPr>
              <a:t>surveillance,</a:t>
            </a:r>
            <a:r>
              <a:rPr sz="1400" b="1" spc="-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64646"/>
                </a:solidFill>
                <a:latin typeface="Arial"/>
                <a:cs typeface="Arial"/>
              </a:rPr>
              <a:t>censorship,</a:t>
            </a:r>
            <a:r>
              <a:rPr sz="1400" b="1" spc="-7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1400" b="1" dirty="0">
                <a:solidFill>
                  <a:srgbClr val="464646"/>
                </a:solidFill>
                <a:latin typeface="Arial"/>
                <a:cs typeface="Arial"/>
              </a:rPr>
              <a:t>“public</a:t>
            </a:r>
            <a:r>
              <a:rPr sz="1400" b="1" spc="-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4646"/>
                </a:solidFill>
                <a:latin typeface="Arial"/>
                <a:cs typeface="Arial"/>
              </a:rPr>
              <a:t>opinion</a:t>
            </a:r>
            <a:r>
              <a:rPr sz="1400" b="1" spc="-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64646"/>
                </a:solidFill>
                <a:latin typeface="Arial"/>
                <a:cs typeface="Arial"/>
              </a:rPr>
              <a:t>guidance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7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source:</a:t>
            </a:r>
            <a:r>
              <a:rPr sz="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7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IAG.</a:t>
            </a:r>
            <a:r>
              <a:rPr sz="7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7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7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7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7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guarantee future</a:t>
            </a:r>
            <a:r>
              <a:rPr sz="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results. BCA,</a:t>
            </a:r>
            <a:r>
              <a:rPr sz="7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464646"/>
                </a:solidFill>
                <a:latin typeface="Arial"/>
                <a:cs typeface="Arial"/>
              </a:rPr>
              <a:t>FT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7" name="object 12">
            <a:extLst>
              <a:ext uri="{FF2B5EF4-FFF2-40B4-BE49-F238E27FC236}">
                <a16:creationId xmlns:a16="http://schemas.microsoft.com/office/drawing/2014/main" id="{C2434C8B-F4AF-50DD-70EF-A1669A3BBF8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34000" y="4768596"/>
            <a:ext cx="3363455" cy="7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>
            <a:extLst>
              <a:ext uri="{FF2B5EF4-FFF2-40B4-BE49-F238E27FC236}">
                <a16:creationId xmlns:a16="http://schemas.microsoft.com/office/drawing/2014/main" id="{3CB4EB8B-4019-E957-062F-A17E10A391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Asset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Class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Returns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–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The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importance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of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strategic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&amp;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tactical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allocations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62CF4EDE-A4A1-6AF9-3E89-1AD1732BAEDE}"/>
              </a:ext>
            </a:extLst>
          </p:cNvPr>
          <p:cNvSpPr txBox="1"/>
          <p:nvPr/>
        </p:nvSpPr>
        <p:spPr>
          <a:xfrm>
            <a:off x="1980375" y="5680835"/>
            <a:ext cx="6811645" cy="91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91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Source: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J.P.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Morgan,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Bloomberg,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FactSet,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MSCI,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NAREIT,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Russell,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Standard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&amp;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Poor’s,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J.P.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Morgan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Asset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Management.</a:t>
            </a:r>
            <a:endParaRPr sz="800">
              <a:latin typeface="Calibri"/>
              <a:cs typeface="Calibri"/>
            </a:endParaRPr>
          </a:p>
          <a:p>
            <a:pPr marL="12700" marR="5080" algn="just">
              <a:lnSpc>
                <a:spcPts val="860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Large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cap: S&amp;P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500,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Small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cap: Russell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2000,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EM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Equity: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MSCI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EME,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DM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Equity: MSCI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EAFE,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Comdty: Bloomberg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Commodity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Index, High Yield: Bloomberg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Global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HY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Index,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Fixed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Income: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Bloomberg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</a:t>
            </a:r>
            <a:r>
              <a:rPr sz="800" spc="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Aggregate,</a:t>
            </a:r>
            <a:r>
              <a:rPr sz="800" spc="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REITs: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NAREIT</a:t>
            </a:r>
            <a:r>
              <a:rPr sz="800" spc="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Equity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REIT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Index,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Cash:</a:t>
            </a:r>
            <a:r>
              <a:rPr sz="800" spc="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Bloomberg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1-</a:t>
            </a:r>
            <a:r>
              <a:rPr sz="800" dirty="0">
                <a:latin typeface="Calibri"/>
                <a:cs typeface="Calibri"/>
              </a:rPr>
              <a:t>3m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Treasury.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“Asset</a:t>
            </a:r>
            <a:r>
              <a:rPr sz="800" spc="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Allocation”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portfolio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assumes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following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weights: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25%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S&amp;P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500,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10%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Russell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2000,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15%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MSCI</a:t>
            </a:r>
            <a:r>
              <a:rPr sz="800" spc="6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EAFE,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5%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MSCI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EME,</a:t>
            </a:r>
            <a:r>
              <a:rPr sz="800" spc="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25%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Bloomberg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Aggregate,</a:t>
            </a:r>
            <a:r>
              <a:rPr sz="800" spc="8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5%</a:t>
            </a:r>
            <a:r>
              <a:rPr sz="800" spc="7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8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Bloomberg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1-</a:t>
            </a:r>
            <a:r>
              <a:rPr sz="800" dirty="0">
                <a:latin typeface="Calibri"/>
                <a:cs typeface="Calibri"/>
              </a:rPr>
              <a:t>3m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Treasury,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5%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 the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Bloomberg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Global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High Yield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Index,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5%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 the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Bloomberg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Commodity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Index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 5%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NAREIT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Equity REIT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Index.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Balanced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portfolio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assumes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annual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rebalancing.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Annualized </a:t>
            </a:r>
            <a:r>
              <a:rPr sz="800" dirty="0">
                <a:latin typeface="Calibri"/>
                <a:cs typeface="Calibri"/>
              </a:rPr>
              <a:t>(Ann.)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return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volatility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(Vol.)</a:t>
            </a:r>
            <a:r>
              <a:rPr sz="800" spc="-10" dirty="0">
                <a:latin typeface="Calibri"/>
                <a:cs typeface="Calibri"/>
              </a:rPr>
              <a:t> represents </a:t>
            </a:r>
            <a:r>
              <a:rPr sz="800" dirty="0">
                <a:latin typeface="Calibri"/>
                <a:cs typeface="Calibri"/>
              </a:rPr>
              <a:t>period from</a:t>
            </a:r>
            <a:r>
              <a:rPr sz="800" spc="-10" dirty="0">
                <a:latin typeface="Calibri"/>
                <a:cs typeface="Calibri"/>
              </a:rPr>
              <a:t> 12/31/2008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10" dirty="0">
                <a:latin typeface="Calibri"/>
                <a:cs typeface="Calibri"/>
              </a:rPr>
              <a:t> 12/31/2023.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Please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disclosure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page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at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end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for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index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definitions.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All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data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represents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total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return for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stated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period.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“Asset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Allocation”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portfolio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for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illustrative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purposes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only.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Past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performance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not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indicative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future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returns.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U.S.</a:t>
            </a:r>
            <a:r>
              <a:rPr sz="800" i="1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Data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as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June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30,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2024.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3" name="object 4">
            <a:extLst>
              <a:ext uri="{FF2B5EF4-FFF2-40B4-BE49-F238E27FC236}">
                <a16:creationId xmlns:a16="http://schemas.microsoft.com/office/drawing/2014/main" id="{95DA879B-7F7F-D954-1DBD-6B87E08852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71" y="940327"/>
            <a:ext cx="8487078" cy="4704547"/>
          </a:xfrm>
          <a:prstGeom prst="rect">
            <a:avLst/>
          </a:prstGeom>
        </p:spPr>
      </p:pic>
      <p:sp>
        <p:nvSpPr>
          <p:cNvPr id="24" name="object 2">
            <a:extLst>
              <a:ext uri="{FF2B5EF4-FFF2-40B4-BE49-F238E27FC236}">
                <a16:creationId xmlns:a16="http://schemas.microsoft.com/office/drawing/2014/main" id="{E486B5AD-989D-3D38-16C2-64BE118537E4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EEBDAE-2855-78CC-D06D-6A2183C4126E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</p:spTree>
    <p:extLst>
      <p:ext uri="{BB962C8B-B14F-4D97-AF65-F5344CB8AC3E}">
        <p14:creationId xmlns:p14="http://schemas.microsoft.com/office/powerpoint/2010/main" val="403714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C958EFB8-EAB8-0FE0-9645-EF30D5B884F3}"/>
              </a:ext>
            </a:extLst>
          </p:cNvPr>
          <p:cNvSpPr/>
          <p:nvPr/>
        </p:nvSpPr>
        <p:spPr>
          <a:xfrm>
            <a:off x="316991" y="867158"/>
            <a:ext cx="5169535" cy="3889375"/>
          </a:xfrm>
          <a:custGeom>
            <a:avLst/>
            <a:gdLst/>
            <a:ahLst/>
            <a:cxnLst/>
            <a:rect l="l" t="t" r="r" b="b"/>
            <a:pathLst>
              <a:path w="5169535" h="3889375">
                <a:moveTo>
                  <a:pt x="4521187" y="0"/>
                </a:moveTo>
                <a:lnTo>
                  <a:pt x="648220" y="0"/>
                </a:lnTo>
                <a:lnTo>
                  <a:pt x="599843" y="1777"/>
                </a:lnTo>
                <a:lnTo>
                  <a:pt x="552431" y="7028"/>
                </a:lnTo>
                <a:lnTo>
                  <a:pt x="506111" y="15625"/>
                </a:lnTo>
                <a:lnTo>
                  <a:pt x="461006" y="27445"/>
                </a:lnTo>
                <a:lnTo>
                  <a:pt x="417243" y="42360"/>
                </a:lnTo>
                <a:lnTo>
                  <a:pt x="374948" y="60247"/>
                </a:lnTo>
                <a:lnTo>
                  <a:pt x="334244" y="80980"/>
                </a:lnTo>
                <a:lnTo>
                  <a:pt x="295258" y="104432"/>
                </a:lnTo>
                <a:lnTo>
                  <a:pt x="258115" y="130480"/>
                </a:lnTo>
                <a:lnTo>
                  <a:pt x="222941" y="158998"/>
                </a:lnTo>
                <a:lnTo>
                  <a:pt x="189860" y="189860"/>
                </a:lnTo>
                <a:lnTo>
                  <a:pt x="158998" y="222941"/>
                </a:lnTo>
                <a:lnTo>
                  <a:pt x="130480" y="258115"/>
                </a:lnTo>
                <a:lnTo>
                  <a:pt x="104432" y="295258"/>
                </a:lnTo>
                <a:lnTo>
                  <a:pt x="80980" y="334244"/>
                </a:lnTo>
                <a:lnTo>
                  <a:pt x="60247" y="374948"/>
                </a:lnTo>
                <a:lnTo>
                  <a:pt x="42360" y="417243"/>
                </a:lnTo>
                <a:lnTo>
                  <a:pt x="27445" y="461006"/>
                </a:lnTo>
                <a:lnTo>
                  <a:pt x="15625" y="506111"/>
                </a:lnTo>
                <a:lnTo>
                  <a:pt x="7028" y="552431"/>
                </a:lnTo>
                <a:lnTo>
                  <a:pt x="1777" y="599843"/>
                </a:lnTo>
                <a:lnTo>
                  <a:pt x="0" y="648220"/>
                </a:lnTo>
                <a:lnTo>
                  <a:pt x="0" y="3241027"/>
                </a:lnTo>
                <a:lnTo>
                  <a:pt x="1777" y="3289404"/>
                </a:lnTo>
                <a:lnTo>
                  <a:pt x="7028" y="3336816"/>
                </a:lnTo>
                <a:lnTo>
                  <a:pt x="15625" y="3383136"/>
                </a:lnTo>
                <a:lnTo>
                  <a:pt x="27445" y="3428241"/>
                </a:lnTo>
                <a:lnTo>
                  <a:pt x="42360" y="3472004"/>
                </a:lnTo>
                <a:lnTo>
                  <a:pt x="60247" y="3514299"/>
                </a:lnTo>
                <a:lnTo>
                  <a:pt x="80980" y="3555003"/>
                </a:lnTo>
                <a:lnTo>
                  <a:pt x="104432" y="3593989"/>
                </a:lnTo>
                <a:lnTo>
                  <a:pt x="130480" y="3631132"/>
                </a:lnTo>
                <a:lnTo>
                  <a:pt x="158998" y="3666306"/>
                </a:lnTo>
                <a:lnTo>
                  <a:pt x="189860" y="3699387"/>
                </a:lnTo>
                <a:lnTo>
                  <a:pt x="222941" y="3730249"/>
                </a:lnTo>
                <a:lnTo>
                  <a:pt x="258115" y="3758767"/>
                </a:lnTo>
                <a:lnTo>
                  <a:pt x="295258" y="3784815"/>
                </a:lnTo>
                <a:lnTo>
                  <a:pt x="334244" y="3808267"/>
                </a:lnTo>
                <a:lnTo>
                  <a:pt x="374948" y="3829000"/>
                </a:lnTo>
                <a:lnTo>
                  <a:pt x="417243" y="3846887"/>
                </a:lnTo>
                <a:lnTo>
                  <a:pt x="461006" y="3861802"/>
                </a:lnTo>
                <a:lnTo>
                  <a:pt x="506111" y="3873622"/>
                </a:lnTo>
                <a:lnTo>
                  <a:pt x="552431" y="3882219"/>
                </a:lnTo>
                <a:lnTo>
                  <a:pt x="599843" y="3887470"/>
                </a:lnTo>
                <a:lnTo>
                  <a:pt x="648220" y="3889248"/>
                </a:lnTo>
                <a:lnTo>
                  <a:pt x="4521187" y="3889248"/>
                </a:lnTo>
                <a:lnTo>
                  <a:pt x="4569564" y="3887470"/>
                </a:lnTo>
                <a:lnTo>
                  <a:pt x="4616976" y="3882219"/>
                </a:lnTo>
                <a:lnTo>
                  <a:pt x="4663296" y="3873622"/>
                </a:lnTo>
                <a:lnTo>
                  <a:pt x="4708401" y="3861802"/>
                </a:lnTo>
                <a:lnTo>
                  <a:pt x="4752164" y="3846887"/>
                </a:lnTo>
                <a:lnTo>
                  <a:pt x="4794459" y="3829000"/>
                </a:lnTo>
                <a:lnTo>
                  <a:pt x="4835163" y="3808267"/>
                </a:lnTo>
                <a:lnTo>
                  <a:pt x="4874149" y="3784815"/>
                </a:lnTo>
                <a:lnTo>
                  <a:pt x="4911292" y="3758767"/>
                </a:lnTo>
                <a:lnTo>
                  <a:pt x="4946466" y="3730249"/>
                </a:lnTo>
                <a:lnTo>
                  <a:pt x="4979547" y="3699387"/>
                </a:lnTo>
                <a:lnTo>
                  <a:pt x="5010409" y="3666306"/>
                </a:lnTo>
                <a:lnTo>
                  <a:pt x="5038927" y="3631132"/>
                </a:lnTo>
                <a:lnTo>
                  <a:pt x="5064975" y="3593989"/>
                </a:lnTo>
                <a:lnTo>
                  <a:pt x="5088427" y="3555003"/>
                </a:lnTo>
                <a:lnTo>
                  <a:pt x="5109160" y="3514299"/>
                </a:lnTo>
                <a:lnTo>
                  <a:pt x="5127047" y="3472004"/>
                </a:lnTo>
                <a:lnTo>
                  <a:pt x="5141962" y="3428241"/>
                </a:lnTo>
                <a:lnTo>
                  <a:pt x="5153782" y="3383136"/>
                </a:lnTo>
                <a:lnTo>
                  <a:pt x="5162379" y="3336816"/>
                </a:lnTo>
                <a:lnTo>
                  <a:pt x="5167630" y="3289404"/>
                </a:lnTo>
                <a:lnTo>
                  <a:pt x="5169408" y="3241027"/>
                </a:lnTo>
                <a:lnTo>
                  <a:pt x="5169408" y="648220"/>
                </a:lnTo>
                <a:lnTo>
                  <a:pt x="5167630" y="599843"/>
                </a:lnTo>
                <a:lnTo>
                  <a:pt x="5162379" y="552431"/>
                </a:lnTo>
                <a:lnTo>
                  <a:pt x="5153782" y="506111"/>
                </a:lnTo>
                <a:lnTo>
                  <a:pt x="5141962" y="461006"/>
                </a:lnTo>
                <a:lnTo>
                  <a:pt x="5127047" y="417243"/>
                </a:lnTo>
                <a:lnTo>
                  <a:pt x="5109160" y="374948"/>
                </a:lnTo>
                <a:lnTo>
                  <a:pt x="5088427" y="334244"/>
                </a:lnTo>
                <a:lnTo>
                  <a:pt x="5064975" y="295258"/>
                </a:lnTo>
                <a:lnTo>
                  <a:pt x="5038927" y="258115"/>
                </a:lnTo>
                <a:lnTo>
                  <a:pt x="5010409" y="222941"/>
                </a:lnTo>
                <a:lnTo>
                  <a:pt x="4979547" y="189860"/>
                </a:lnTo>
                <a:lnTo>
                  <a:pt x="4946466" y="158998"/>
                </a:lnTo>
                <a:lnTo>
                  <a:pt x="4911292" y="130480"/>
                </a:lnTo>
                <a:lnTo>
                  <a:pt x="4874149" y="104432"/>
                </a:lnTo>
                <a:lnTo>
                  <a:pt x="4835163" y="80980"/>
                </a:lnTo>
                <a:lnTo>
                  <a:pt x="4794459" y="60247"/>
                </a:lnTo>
                <a:lnTo>
                  <a:pt x="4752164" y="42360"/>
                </a:lnTo>
                <a:lnTo>
                  <a:pt x="4708401" y="27445"/>
                </a:lnTo>
                <a:lnTo>
                  <a:pt x="4663296" y="15625"/>
                </a:lnTo>
                <a:lnTo>
                  <a:pt x="4616976" y="7028"/>
                </a:lnTo>
                <a:lnTo>
                  <a:pt x="4569564" y="1777"/>
                </a:lnTo>
                <a:lnTo>
                  <a:pt x="4521187" y="0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F6EE3AE-CA09-0588-295A-D71D8476D1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5374" y="1081717"/>
            <a:ext cx="43802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dirty="0">
                <a:solidFill>
                  <a:srgbClr val="FFFFFF"/>
                </a:solidFill>
                <a:latin typeface="Arial"/>
                <a:cs typeface="Arial"/>
              </a:rPr>
              <a:t>ECONOMY</a:t>
            </a:r>
            <a:r>
              <a:rPr sz="2200" b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200" b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sz="2200" b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Arial"/>
                <a:cs typeface="Arial"/>
              </a:rPr>
              <a:t>RESERVE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37A62C6-FF57-9081-5006-0A29E739DF1F}"/>
              </a:ext>
            </a:extLst>
          </p:cNvPr>
          <p:cNvSpPr txBox="1"/>
          <p:nvPr/>
        </p:nvSpPr>
        <p:spPr>
          <a:xfrm>
            <a:off x="595374" y="1572802"/>
            <a:ext cx="4379595" cy="2677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73025" indent="-28702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125000"/>
              <a:buFont typeface="Wingdings"/>
              <a:buChar char=""/>
              <a:tabLst>
                <a:tab pos="299085" algn="l"/>
              </a:tabLst>
            </a:pP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Global</a:t>
            </a:r>
            <a:r>
              <a:rPr sz="1600" b="1" spc="-3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economic</a:t>
            </a:r>
            <a:r>
              <a:rPr sz="1600" b="1" spc="-3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outlook</a:t>
            </a:r>
            <a:r>
              <a:rPr sz="1600" b="1" spc="-5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is</a:t>
            </a:r>
            <a:r>
              <a:rPr sz="1600" b="1" spc="-5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improved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but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still</a:t>
            </a:r>
            <a:r>
              <a:rPr sz="1600" b="1" spc="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expect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below-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trend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growth</a:t>
            </a:r>
            <a:r>
              <a:rPr sz="1600" b="1" spc="-4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this</a:t>
            </a:r>
            <a:r>
              <a:rPr sz="1600" b="1" spc="-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680"/>
              </a:spcBef>
              <a:buClr>
                <a:srgbClr val="FFFFFF"/>
              </a:buClr>
              <a:buSzPct val="125000"/>
              <a:buFont typeface="Wingdings"/>
              <a:buChar char=""/>
              <a:tabLst>
                <a:tab pos="299085" algn="l"/>
              </a:tabLst>
            </a:pP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Consumer</a:t>
            </a:r>
            <a:r>
              <a:rPr sz="1600" b="1" spc="-5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benefiting</a:t>
            </a:r>
            <a:r>
              <a:rPr sz="1600" b="1" spc="-3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from</a:t>
            </a:r>
            <a:r>
              <a:rPr sz="1600" b="1" spc="-6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still-healthy,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albeit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cooling,</a:t>
            </a:r>
            <a:r>
              <a:rPr sz="1600" b="1" spc="-1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labor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market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and</a:t>
            </a:r>
            <a:r>
              <a:rPr sz="1600" b="1" spc="-3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real</a:t>
            </a:r>
            <a:r>
              <a:rPr sz="1600" b="1" spc="-3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wage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gains,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though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rising</a:t>
            </a:r>
            <a:r>
              <a:rPr sz="1600" b="1" spc="-1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interest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rates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on</a:t>
            </a:r>
            <a:r>
              <a:rPr sz="1600" b="1" spc="-4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debt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starting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to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impact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FFFFFF"/>
              </a:buClr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 marL="299085" marR="212090" indent="-287020">
              <a:lnSpc>
                <a:spcPct val="100000"/>
              </a:lnSpc>
              <a:buClr>
                <a:srgbClr val="FFFFFF"/>
              </a:buClr>
              <a:buSzPct val="125000"/>
              <a:buFont typeface="Wingdings"/>
              <a:buChar char=""/>
              <a:tabLst>
                <a:tab pos="299085" algn="l"/>
              </a:tabLst>
            </a:pP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Federal</a:t>
            </a:r>
            <a:r>
              <a:rPr sz="1600" b="1" spc="-4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Reserve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rate</a:t>
            </a:r>
            <a:r>
              <a:rPr sz="1600" b="1" spc="-4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cuts</a:t>
            </a:r>
            <a:r>
              <a:rPr sz="1600" b="1" spc="-4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dependent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on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greater</a:t>
            </a:r>
            <a:r>
              <a:rPr sz="1600" b="1" spc="-3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confidence</a:t>
            </a:r>
            <a:r>
              <a:rPr sz="1600" b="1" spc="-4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that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inflation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is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sustainably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moving</a:t>
            </a:r>
            <a:r>
              <a:rPr sz="1600" b="1" spc="-1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toward</a:t>
            </a:r>
            <a:r>
              <a:rPr sz="1600" b="1" spc="-7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D9384DF0-DE02-484D-8FD7-0D79C9E48729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CDC96A-77E5-8C8D-6C01-23889AB851C1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</p:spTree>
    <p:extLst>
      <p:ext uri="{BB962C8B-B14F-4D97-AF65-F5344CB8AC3E}">
        <p14:creationId xmlns:p14="http://schemas.microsoft.com/office/powerpoint/2010/main" val="17998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BF5F40A-8D7E-3A4D-938C-CF5CA1726891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7A1BB-6E1E-6B88-EBBE-8B096A0A22C0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F243C79-11DF-7868-6A44-857172A80B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Global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growth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outlook: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resilient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but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below-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trend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3C07209-1B04-2B4B-D8B5-F7E4F07F7006}"/>
              </a:ext>
            </a:extLst>
          </p:cNvPr>
          <p:cNvSpPr txBox="1"/>
          <p:nvPr/>
        </p:nvSpPr>
        <p:spPr>
          <a:xfrm>
            <a:off x="268274" y="6523594"/>
            <a:ext cx="68033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Bloomberg.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Real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GDP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2023 are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actual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2024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U.S.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GDP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estimate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=Truist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IAG;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regional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GDP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estimates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from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Bloomberg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2C503F74-FDA4-F1A1-CB39-7C1B42CD25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281" y="1224839"/>
            <a:ext cx="8143437" cy="45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4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B86D92E9-648A-ACCD-5EED-3DC2540C3191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6C89B-2F80-DAE0-F7B2-2008C4D65E29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B993EB7-F6BC-6F73-DABE-51D60440F6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Global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2024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GDP</a:t>
            </a:r>
            <a:r>
              <a:rPr sz="2000" b="0" spc="-7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trends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show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modest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improvement,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U.S.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momentum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eases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DF8B7D4-27A3-5DDA-4D4C-C86FC8C905FB}"/>
              </a:ext>
            </a:extLst>
          </p:cNvPr>
          <p:cNvSpPr txBox="1"/>
          <p:nvPr/>
        </p:nvSpPr>
        <p:spPr>
          <a:xfrm>
            <a:off x="268276" y="6562708"/>
            <a:ext cx="69049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Bloomberg.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Change</a:t>
            </a:r>
            <a:r>
              <a:rPr sz="800" i="1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real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(inflation-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adjusted)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gross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domestic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product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(GDP)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year-over-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year;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consensus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estimates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through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6.26.24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467FF6CE-9521-D18B-4434-5FFF7E3C09C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836" y="1309116"/>
            <a:ext cx="8182139" cy="42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9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701D6A14-5CE9-4BEA-82E5-974946C52AC0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51386-E24F-A64D-B233-8FC6CB3EAB17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8C05CE95-F89E-9943-02B4-8DCC515C23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Global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inflation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has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declined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sharply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though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still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above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pre-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pandemic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levels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57AB1D2-5363-AE50-B80B-C67512016BDF}"/>
              </a:ext>
            </a:extLst>
          </p:cNvPr>
          <p:cNvSpPr txBox="1"/>
          <p:nvPr/>
        </p:nvSpPr>
        <p:spPr>
          <a:xfrm>
            <a:off x="268274" y="6523594"/>
            <a:ext cx="37572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Bloomberg.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through June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2024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expect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U.S.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U.K.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89C78CB6-D9E5-57D6-F28B-44672C18E678}"/>
              </a:ext>
            </a:extLst>
          </p:cNvPr>
          <p:cNvGrpSpPr/>
          <p:nvPr/>
        </p:nvGrpSpPr>
        <p:grpSpPr>
          <a:xfrm>
            <a:off x="757405" y="1630594"/>
            <a:ext cx="7961630" cy="3677285"/>
            <a:chOff x="757405" y="1630594"/>
            <a:chExt cx="7961630" cy="3677285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039CD872-81CF-9B2F-193A-213AA36BED5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405" y="1630594"/>
              <a:ext cx="7861915" cy="3676883"/>
            </a:xfrm>
            <a:prstGeom prst="rect">
              <a:avLst/>
            </a:prstGeom>
          </p:spPr>
        </p:pic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DA30C431-E897-5F77-F195-C7B4D1F56C2F}"/>
                </a:ext>
              </a:extLst>
            </p:cNvPr>
            <p:cNvSpPr/>
            <p:nvPr/>
          </p:nvSpPr>
          <p:spPr>
            <a:xfrm>
              <a:off x="1421130" y="4199382"/>
              <a:ext cx="622300" cy="434340"/>
            </a:xfrm>
            <a:custGeom>
              <a:avLst/>
              <a:gdLst/>
              <a:ahLst/>
              <a:cxnLst/>
              <a:rect l="l" t="t" r="r" b="b"/>
              <a:pathLst>
                <a:path w="622300" h="434339">
                  <a:moveTo>
                    <a:pt x="0" y="217170"/>
                  </a:moveTo>
                  <a:lnTo>
                    <a:pt x="5008" y="178133"/>
                  </a:lnTo>
                  <a:lnTo>
                    <a:pt x="19450" y="141392"/>
                  </a:lnTo>
                  <a:lnTo>
                    <a:pt x="42446" y="107560"/>
                  </a:lnTo>
                  <a:lnTo>
                    <a:pt x="73118" y="77250"/>
                  </a:lnTo>
                  <a:lnTo>
                    <a:pt x="110589" y="51075"/>
                  </a:lnTo>
                  <a:lnTo>
                    <a:pt x="153980" y="29650"/>
                  </a:lnTo>
                  <a:lnTo>
                    <a:pt x="202413" y="13586"/>
                  </a:lnTo>
                  <a:lnTo>
                    <a:pt x="255011" y="3498"/>
                  </a:lnTo>
                  <a:lnTo>
                    <a:pt x="310896" y="0"/>
                  </a:lnTo>
                  <a:lnTo>
                    <a:pt x="366780" y="3498"/>
                  </a:lnTo>
                  <a:lnTo>
                    <a:pt x="419378" y="13586"/>
                  </a:lnTo>
                  <a:lnTo>
                    <a:pt x="467811" y="29650"/>
                  </a:lnTo>
                  <a:lnTo>
                    <a:pt x="511202" y="51075"/>
                  </a:lnTo>
                  <a:lnTo>
                    <a:pt x="548673" y="77250"/>
                  </a:lnTo>
                  <a:lnTo>
                    <a:pt x="579345" y="107560"/>
                  </a:lnTo>
                  <a:lnTo>
                    <a:pt x="602341" y="141392"/>
                  </a:lnTo>
                  <a:lnTo>
                    <a:pt x="616783" y="178133"/>
                  </a:lnTo>
                  <a:lnTo>
                    <a:pt x="621792" y="217170"/>
                  </a:lnTo>
                  <a:lnTo>
                    <a:pt x="616783" y="256206"/>
                  </a:lnTo>
                  <a:lnTo>
                    <a:pt x="602341" y="292947"/>
                  </a:lnTo>
                  <a:lnTo>
                    <a:pt x="579345" y="326779"/>
                  </a:lnTo>
                  <a:lnTo>
                    <a:pt x="548673" y="357089"/>
                  </a:lnTo>
                  <a:lnTo>
                    <a:pt x="511202" y="383264"/>
                  </a:lnTo>
                  <a:lnTo>
                    <a:pt x="467811" y="404689"/>
                  </a:lnTo>
                  <a:lnTo>
                    <a:pt x="419378" y="420753"/>
                  </a:lnTo>
                  <a:lnTo>
                    <a:pt x="366780" y="430841"/>
                  </a:lnTo>
                  <a:lnTo>
                    <a:pt x="310896" y="434340"/>
                  </a:lnTo>
                  <a:lnTo>
                    <a:pt x="255011" y="430841"/>
                  </a:lnTo>
                  <a:lnTo>
                    <a:pt x="202413" y="420753"/>
                  </a:lnTo>
                  <a:lnTo>
                    <a:pt x="153980" y="404689"/>
                  </a:lnTo>
                  <a:lnTo>
                    <a:pt x="110589" y="383264"/>
                  </a:lnTo>
                  <a:lnTo>
                    <a:pt x="73118" y="357089"/>
                  </a:lnTo>
                  <a:lnTo>
                    <a:pt x="42446" y="326779"/>
                  </a:lnTo>
                  <a:lnTo>
                    <a:pt x="19450" y="292947"/>
                  </a:lnTo>
                  <a:lnTo>
                    <a:pt x="5008" y="256206"/>
                  </a:lnTo>
                  <a:lnTo>
                    <a:pt x="0" y="21717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1608BBAD-AF04-28AE-E827-212DF8444E5E}"/>
                </a:ext>
              </a:extLst>
            </p:cNvPr>
            <p:cNvSpPr/>
            <p:nvPr/>
          </p:nvSpPr>
          <p:spPr>
            <a:xfrm>
              <a:off x="7966710" y="3897629"/>
              <a:ext cx="737870" cy="433070"/>
            </a:xfrm>
            <a:custGeom>
              <a:avLst/>
              <a:gdLst/>
              <a:ahLst/>
              <a:cxnLst/>
              <a:rect l="l" t="t" r="r" b="b"/>
              <a:pathLst>
                <a:path w="737870" h="433070">
                  <a:moveTo>
                    <a:pt x="0" y="216408"/>
                  </a:moveTo>
                  <a:lnTo>
                    <a:pt x="18802" y="148006"/>
                  </a:lnTo>
                  <a:lnTo>
                    <a:pt x="41166" y="116955"/>
                  </a:lnTo>
                  <a:lnTo>
                    <a:pt x="71159" y="88599"/>
                  </a:lnTo>
                  <a:lnTo>
                    <a:pt x="108023" y="63384"/>
                  </a:lnTo>
                  <a:lnTo>
                    <a:pt x="150996" y="41753"/>
                  </a:lnTo>
                  <a:lnTo>
                    <a:pt x="199321" y="24154"/>
                  </a:lnTo>
                  <a:lnTo>
                    <a:pt x="252237" y="11032"/>
                  </a:lnTo>
                  <a:lnTo>
                    <a:pt x="308986" y="2832"/>
                  </a:lnTo>
                  <a:lnTo>
                    <a:pt x="368808" y="0"/>
                  </a:lnTo>
                  <a:lnTo>
                    <a:pt x="428629" y="2832"/>
                  </a:lnTo>
                  <a:lnTo>
                    <a:pt x="485378" y="11032"/>
                  </a:lnTo>
                  <a:lnTo>
                    <a:pt x="538294" y="24154"/>
                  </a:lnTo>
                  <a:lnTo>
                    <a:pt x="586619" y="41753"/>
                  </a:lnTo>
                  <a:lnTo>
                    <a:pt x="629592" y="63384"/>
                  </a:lnTo>
                  <a:lnTo>
                    <a:pt x="666456" y="88599"/>
                  </a:lnTo>
                  <a:lnTo>
                    <a:pt x="696449" y="116955"/>
                  </a:lnTo>
                  <a:lnTo>
                    <a:pt x="718813" y="148006"/>
                  </a:lnTo>
                  <a:lnTo>
                    <a:pt x="737616" y="216408"/>
                  </a:lnTo>
                  <a:lnTo>
                    <a:pt x="732788" y="251510"/>
                  </a:lnTo>
                  <a:lnTo>
                    <a:pt x="696449" y="315860"/>
                  </a:lnTo>
                  <a:lnTo>
                    <a:pt x="666456" y="344216"/>
                  </a:lnTo>
                  <a:lnTo>
                    <a:pt x="629592" y="369431"/>
                  </a:lnTo>
                  <a:lnTo>
                    <a:pt x="586619" y="391062"/>
                  </a:lnTo>
                  <a:lnTo>
                    <a:pt x="538294" y="408661"/>
                  </a:lnTo>
                  <a:lnTo>
                    <a:pt x="485378" y="421783"/>
                  </a:lnTo>
                  <a:lnTo>
                    <a:pt x="428629" y="429983"/>
                  </a:lnTo>
                  <a:lnTo>
                    <a:pt x="368808" y="432816"/>
                  </a:lnTo>
                  <a:lnTo>
                    <a:pt x="308986" y="429983"/>
                  </a:lnTo>
                  <a:lnTo>
                    <a:pt x="252237" y="421783"/>
                  </a:lnTo>
                  <a:lnTo>
                    <a:pt x="199321" y="408661"/>
                  </a:lnTo>
                  <a:lnTo>
                    <a:pt x="150996" y="391062"/>
                  </a:lnTo>
                  <a:lnTo>
                    <a:pt x="108023" y="369431"/>
                  </a:lnTo>
                  <a:lnTo>
                    <a:pt x="71159" y="344216"/>
                  </a:lnTo>
                  <a:lnTo>
                    <a:pt x="41166" y="315860"/>
                  </a:lnTo>
                  <a:lnTo>
                    <a:pt x="18802" y="284809"/>
                  </a:lnTo>
                  <a:lnTo>
                    <a:pt x="0" y="21640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104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B07CA438-7D26-3A80-E8CA-D45312FDBC8B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880988-B460-F4B5-5D93-1C6C1DB3468E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FEE63641-AEAD-1925-467A-89E745689D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Major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central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banks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have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begun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cutting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rates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for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the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first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time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 years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5DB1ED01-8649-27F9-1821-267F9911A52B}"/>
              </a:ext>
            </a:extLst>
          </p:cNvPr>
          <p:cNvSpPr txBox="1"/>
          <p:nvPr/>
        </p:nvSpPr>
        <p:spPr>
          <a:xfrm>
            <a:off x="268274" y="6523594"/>
            <a:ext cx="50234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Haver.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Series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constructed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using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predominantly</a:t>
            </a:r>
            <a:r>
              <a:rPr sz="800" i="1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countries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MSCI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All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Country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World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Index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F34A1387-EFED-1DD8-C69F-39AD2C6C7581}"/>
              </a:ext>
            </a:extLst>
          </p:cNvPr>
          <p:cNvSpPr txBox="1"/>
          <p:nvPr/>
        </p:nvSpPr>
        <p:spPr>
          <a:xfrm>
            <a:off x="1112519" y="1085088"/>
            <a:ext cx="7091680" cy="64643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94615">
              <a:lnSpc>
                <a:spcPct val="100000"/>
              </a:lnSpc>
              <a:spcBef>
                <a:spcPts val="320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10" dirty="0">
                <a:solidFill>
                  <a:srgbClr val="2D1A46"/>
                </a:solidFill>
                <a:latin typeface="Arial"/>
                <a:cs typeface="Arial"/>
              </a:rPr>
              <a:t> TAKE: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Some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developed-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markets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central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banks,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including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ECB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Bank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Canada,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lowered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rates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June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for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first</a:t>
            </a:r>
            <a:r>
              <a:rPr sz="1200" i="1" spc="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time</a:t>
            </a:r>
            <a:r>
              <a:rPr sz="1200" i="1" spc="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years,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finally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joining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easing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band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wagon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started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by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EM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central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banks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last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fall.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U.S.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Federal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Reserve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Bank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England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expected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follow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suit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later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this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year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object 5">
            <a:extLst>
              <a:ext uri="{FF2B5EF4-FFF2-40B4-BE49-F238E27FC236}">
                <a16:creationId xmlns:a16="http://schemas.microsoft.com/office/drawing/2014/main" id="{F16F0625-3F85-A73D-BAF4-343C614D7A3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979" y="2262199"/>
            <a:ext cx="7936032" cy="31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6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B63ADF46-5DF2-2B45-4FC3-0088774FC784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163A0D-6AEC-ABD4-1A15-3FC1536F0843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C7637E15-E643-379A-EF49-39EF3846CD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U.S.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outlook: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We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expect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modestly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slower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growth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than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35B51AA2-81EA-233F-E89D-AFB816217C72}"/>
              </a:ext>
            </a:extLst>
          </p:cNvPr>
          <p:cNvSpPr txBox="1"/>
          <p:nvPr/>
        </p:nvSpPr>
        <p:spPr>
          <a:xfrm>
            <a:off x="268274" y="6523594"/>
            <a:ext cx="82169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Bureau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Economic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Analysis,</a:t>
            </a:r>
            <a:r>
              <a:rPr sz="800" i="1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IHS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Markit.</a:t>
            </a:r>
            <a:r>
              <a:rPr sz="800" i="1" spc="1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Change in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real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gross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domestic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product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year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over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year;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actual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through 1Q2024,</a:t>
            </a:r>
            <a:r>
              <a:rPr sz="800" i="1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forecast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2024 and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3E53557F-986A-90C2-090F-62DA01680358}"/>
              </a:ext>
            </a:extLst>
          </p:cNvPr>
          <p:cNvSpPr txBox="1"/>
          <p:nvPr/>
        </p:nvSpPr>
        <p:spPr>
          <a:xfrm>
            <a:off x="1545336" y="1139952"/>
            <a:ext cx="5902960" cy="64643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163195">
              <a:lnSpc>
                <a:spcPct val="100000"/>
              </a:lnSpc>
              <a:spcBef>
                <a:spcPts val="325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We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expect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2024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GDP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growth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2.0%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as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U.S.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economy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remains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resilient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as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evidenced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by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solid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consumer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spending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continued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hiring.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However,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cumulative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impact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higher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rates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should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weigh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on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growth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as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compared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2023.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DDACE515-76DB-932A-B965-6009035E4DD3}"/>
              </a:ext>
            </a:extLst>
          </p:cNvPr>
          <p:cNvGrpSpPr/>
          <p:nvPr/>
        </p:nvGrpSpPr>
        <p:grpSpPr>
          <a:xfrm>
            <a:off x="512063" y="2329055"/>
            <a:ext cx="7880984" cy="3230880"/>
            <a:chOff x="512063" y="2329055"/>
            <a:chExt cx="7880984" cy="3230880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18C9AD29-1BBF-3BC4-F3A9-43CEDFDB0D4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63" y="2329055"/>
              <a:ext cx="7880603" cy="3230312"/>
            </a:xfrm>
            <a:prstGeom prst="rect">
              <a:avLst/>
            </a:prstGeom>
          </p:spPr>
        </p:pic>
        <p:pic>
          <p:nvPicPr>
            <p:cNvPr id="20" name="object 7">
              <a:extLst>
                <a:ext uri="{FF2B5EF4-FFF2-40B4-BE49-F238E27FC236}">
                  <a16:creationId xmlns:a16="http://schemas.microsoft.com/office/drawing/2014/main" id="{AF06A649-240A-8E8A-71C3-4CCFF6D28A2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2652" y="3799332"/>
              <a:ext cx="397763" cy="190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55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24B1E0E0-A4EA-9FF2-144F-2B4C51CCCED8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8E3DD8-00B8-8BA2-1663-387975510297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2CD85FEF-2325-B593-0800-4192BE8F05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Big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4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indicators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point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toward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continued</a:t>
            </a:r>
            <a:r>
              <a:rPr sz="2000" b="0" spc="-6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growth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for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U.S.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economy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70D14CD-A360-E788-1D55-C0F875AA1035}"/>
              </a:ext>
            </a:extLst>
          </p:cNvPr>
          <p:cNvSpPr txBox="1"/>
          <p:nvPr/>
        </p:nvSpPr>
        <p:spPr>
          <a:xfrm>
            <a:off x="268274" y="6523594"/>
            <a:ext cx="85121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Bloomberg.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Monthly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through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May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2024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industrial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production,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number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nonfarm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payrolls,</a:t>
            </a:r>
            <a:r>
              <a:rPr sz="800" i="1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real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(inflation-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adjusted)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personal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consumption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expenditures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(chained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2017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dollars),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real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(inflation-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adjusted)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personal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income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excluding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transfer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receipts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(chained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2017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dollars);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indexed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January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2020.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CC089C3A-DC28-E841-65B4-3EA7C11D74DE}"/>
              </a:ext>
            </a:extLst>
          </p:cNvPr>
          <p:cNvSpPr txBox="1"/>
          <p:nvPr/>
        </p:nvSpPr>
        <p:spPr>
          <a:xfrm>
            <a:off x="1871472" y="1101852"/>
            <a:ext cx="5478780" cy="64643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166370">
              <a:lnSpc>
                <a:spcPct val="100000"/>
              </a:lnSpc>
              <a:spcBef>
                <a:spcPts val="315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Four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primary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indicators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followed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by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National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Bureau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of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Economic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Research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(NBER)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Business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Cycle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Dating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Committee,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which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are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coincidental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rather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than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leading,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suggest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U.S.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is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not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recession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territory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object 5">
            <a:extLst>
              <a:ext uri="{FF2B5EF4-FFF2-40B4-BE49-F238E27FC236}">
                <a16:creationId xmlns:a16="http://schemas.microsoft.com/office/drawing/2014/main" id="{490D2DDD-F3CE-A438-374A-C22D025F31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336" y="2316903"/>
            <a:ext cx="7903083" cy="30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0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>
            <a:extLst>
              <a:ext uri="{FF2B5EF4-FFF2-40B4-BE49-F238E27FC236}">
                <a16:creationId xmlns:a16="http://schemas.microsoft.com/office/drawing/2014/main" id="{3F402CCA-3563-928A-EA9B-E43437696A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932" y="593323"/>
            <a:ext cx="4933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Performance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Summary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as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of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June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30,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2024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151EDC66-E704-77CA-C40A-C2793A58F56A}"/>
              </a:ext>
            </a:extLst>
          </p:cNvPr>
          <p:cNvSpPr txBox="1"/>
          <p:nvPr/>
        </p:nvSpPr>
        <p:spPr>
          <a:xfrm>
            <a:off x="2187181" y="5928960"/>
            <a:ext cx="6455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Disclosures</a:t>
            </a:r>
            <a:r>
              <a:rPr sz="6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–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All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information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is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6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title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date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unless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otherwise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noted.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You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cannot</a:t>
            </a:r>
            <a:r>
              <a:rPr sz="6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invest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directly</a:t>
            </a:r>
            <a:r>
              <a:rPr sz="6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index.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This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document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was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prepared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clients</a:t>
            </a:r>
            <a:r>
              <a:rPr sz="6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Bank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informational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purposes</a:t>
            </a:r>
            <a:r>
              <a:rPr sz="600" spc="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only.</a:t>
            </a:r>
            <a:r>
              <a:rPr sz="6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This</a:t>
            </a:r>
            <a:r>
              <a:rPr sz="6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material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may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be</a:t>
            </a:r>
            <a:r>
              <a:rPr sz="6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suitable</a:t>
            </a:r>
            <a:r>
              <a:rPr sz="6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600" spc="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all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investors</a:t>
            </a:r>
            <a:r>
              <a:rPr sz="6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may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be</a:t>
            </a:r>
            <a:r>
              <a:rPr sz="6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redistributed</a:t>
            </a:r>
            <a:r>
              <a:rPr sz="6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600" spc="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whole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part.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Neither</a:t>
            </a:r>
            <a:r>
              <a:rPr sz="600" spc="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6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Financial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Corporation,</a:t>
            </a:r>
            <a:r>
              <a:rPr sz="6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nor</a:t>
            </a:r>
            <a:r>
              <a:rPr sz="600" spc="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any</a:t>
            </a:r>
            <a:r>
              <a:rPr sz="6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affiliates</a:t>
            </a:r>
            <a:r>
              <a:rPr sz="600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make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any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representation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600" spc="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warranties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600" spc="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accuracy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600" spc="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merit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600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this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analysis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individual</a:t>
            </a:r>
            <a:r>
              <a:rPr sz="600" spc="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use.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Information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contained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herein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has</a:t>
            </a:r>
            <a:r>
              <a:rPr sz="600" spc="7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been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obtained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from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sources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believed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be</a:t>
            </a:r>
            <a:r>
              <a:rPr sz="600" spc="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reliable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but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600" spc="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guaranteed.</a:t>
            </a:r>
            <a:r>
              <a:rPr sz="600" spc="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Comments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general</a:t>
            </a:r>
            <a:r>
              <a:rPr sz="600" spc="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statistics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based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on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information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available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at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time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writing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believed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be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accurate;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for informational</a:t>
            </a:r>
            <a:r>
              <a:rPr sz="600" spc="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purposes only,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intended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individual</a:t>
            </a:r>
            <a:r>
              <a:rPr sz="600" spc="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600" spc="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specific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advice,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may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represent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opinions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entire firm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600" spc="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may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be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relied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upon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investing.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views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expressed</a:t>
            </a:r>
            <a:r>
              <a:rPr sz="600" spc="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may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change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at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any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time.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information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provided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600" spc="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this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report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should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be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considered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recommendation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purchase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sell</a:t>
            </a:r>
            <a:r>
              <a:rPr sz="6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any</a:t>
            </a:r>
            <a:r>
              <a:rPr sz="6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financial 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instrument,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product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or service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sponsored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or provided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by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Financial 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Corporation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its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affiliates</a:t>
            </a:r>
            <a:r>
              <a:rPr sz="6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600" spc="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agents.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Investors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advised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consult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with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their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investment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professional</a:t>
            </a:r>
            <a:r>
              <a:rPr sz="600" spc="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about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their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specific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financial</a:t>
            </a:r>
            <a:r>
              <a:rPr sz="600" spc="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needs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goals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before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making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any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investment</a:t>
            </a:r>
            <a:r>
              <a:rPr sz="600" spc="7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decisions.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returns</a:t>
            </a:r>
            <a:r>
              <a:rPr sz="600" spc="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600" spc="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600" spc="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indicative</a:t>
            </a:r>
            <a:r>
              <a:rPr sz="6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6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6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r>
              <a:rPr sz="6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investment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cannot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be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made</a:t>
            </a:r>
            <a:r>
              <a:rPr sz="6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into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index.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©2020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6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Financial</a:t>
            </a:r>
            <a:r>
              <a:rPr sz="6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Corporation.</a:t>
            </a:r>
            <a:r>
              <a:rPr sz="6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6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6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service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marks</a:t>
            </a:r>
            <a:r>
              <a:rPr sz="6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6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6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Financial</a:t>
            </a:r>
            <a:r>
              <a:rPr sz="6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Corporation.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All</a:t>
            </a:r>
            <a:r>
              <a:rPr sz="6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4646"/>
                </a:solidFill>
                <a:latin typeface="Arial"/>
                <a:cs typeface="Arial"/>
              </a:rPr>
              <a:t>rights</a:t>
            </a:r>
            <a:r>
              <a:rPr sz="6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464646"/>
                </a:solidFill>
                <a:latin typeface="Arial"/>
                <a:cs typeface="Arial"/>
              </a:rPr>
              <a:t>reserved.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CA83F1CE-2C0A-948B-1468-1E3869624FA3}"/>
              </a:ext>
            </a:extLst>
          </p:cNvPr>
          <p:cNvSpPr txBox="1"/>
          <p:nvPr/>
        </p:nvSpPr>
        <p:spPr>
          <a:xfrm>
            <a:off x="268276" y="6562707"/>
            <a:ext cx="1326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FactSet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9" name="object 5">
            <a:extLst>
              <a:ext uri="{FF2B5EF4-FFF2-40B4-BE49-F238E27FC236}">
                <a16:creationId xmlns:a16="http://schemas.microsoft.com/office/drawing/2014/main" id="{5AFE9509-2CF1-B9E1-7972-8CCF11848D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321" y="1102023"/>
            <a:ext cx="8782356" cy="2685669"/>
          </a:xfrm>
          <a:prstGeom prst="rect">
            <a:avLst/>
          </a:prstGeom>
        </p:spPr>
      </p:pic>
      <p:grpSp>
        <p:nvGrpSpPr>
          <p:cNvPr id="40" name="object 6">
            <a:extLst>
              <a:ext uri="{FF2B5EF4-FFF2-40B4-BE49-F238E27FC236}">
                <a16:creationId xmlns:a16="http://schemas.microsoft.com/office/drawing/2014/main" id="{0040E4BA-F472-6CC8-9802-5C43B952B120}"/>
              </a:ext>
            </a:extLst>
          </p:cNvPr>
          <p:cNvGrpSpPr/>
          <p:nvPr/>
        </p:nvGrpSpPr>
        <p:grpSpPr>
          <a:xfrm>
            <a:off x="375310" y="4074617"/>
            <a:ext cx="8574405" cy="1550670"/>
            <a:chOff x="375310" y="4074617"/>
            <a:chExt cx="8574405" cy="1550670"/>
          </a:xfrm>
        </p:grpSpPr>
        <p:pic>
          <p:nvPicPr>
            <p:cNvPr id="41" name="object 7">
              <a:extLst>
                <a:ext uri="{FF2B5EF4-FFF2-40B4-BE49-F238E27FC236}">
                  <a16:creationId xmlns:a16="http://schemas.microsoft.com/office/drawing/2014/main" id="{CCD41276-0E1B-0188-57A1-96DA0B7C917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10" y="4074617"/>
              <a:ext cx="8573920" cy="1541600"/>
            </a:xfrm>
            <a:prstGeom prst="rect">
              <a:avLst/>
            </a:prstGeom>
          </p:spPr>
        </p:pic>
        <p:sp>
          <p:nvSpPr>
            <p:cNvPr id="42" name="object 8">
              <a:extLst>
                <a:ext uri="{FF2B5EF4-FFF2-40B4-BE49-F238E27FC236}">
                  <a16:creationId xmlns:a16="http://schemas.microsoft.com/office/drawing/2014/main" id="{23BD04F1-315D-6279-0E24-B90004A3648D}"/>
                </a:ext>
              </a:extLst>
            </p:cNvPr>
            <p:cNvSpPr/>
            <p:nvPr/>
          </p:nvSpPr>
          <p:spPr>
            <a:xfrm>
              <a:off x="3909822" y="4394455"/>
              <a:ext cx="396240" cy="1221105"/>
            </a:xfrm>
            <a:custGeom>
              <a:avLst/>
              <a:gdLst/>
              <a:ahLst/>
              <a:cxnLst/>
              <a:rect l="l" t="t" r="r" b="b"/>
              <a:pathLst>
                <a:path w="396239" h="1221104">
                  <a:moveTo>
                    <a:pt x="0" y="66039"/>
                  </a:moveTo>
                  <a:lnTo>
                    <a:pt x="5189" y="40333"/>
                  </a:lnTo>
                  <a:lnTo>
                    <a:pt x="19342" y="19342"/>
                  </a:lnTo>
                  <a:lnTo>
                    <a:pt x="40333" y="5189"/>
                  </a:lnTo>
                  <a:lnTo>
                    <a:pt x="66040" y="0"/>
                  </a:lnTo>
                  <a:lnTo>
                    <a:pt x="330200" y="0"/>
                  </a:lnTo>
                  <a:lnTo>
                    <a:pt x="355906" y="5189"/>
                  </a:lnTo>
                  <a:lnTo>
                    <a:pt x="376897" y="19342"/>
                  </a:lnTo>
                  <a:lnTo>
                    <a:pt x="391050" y="40333"/>
                  </a:lnTo>
                  <a:lnTo>
                    <a:pt x="396240" y="66039"/>
                  </a:lnTo>
                  <a:lnTo>
                    <a:pt x="396240" y="1154683"/>
                  </a:lnTo>
                  <a:lnTo>
                    <a:pt x="391050" y="1180390"/>
                  </a:lnTo>
                  <a:lnTo>
                    <a:pt x="376897" y="1201381"/>
                  </a:lnTo>
                  <a:lnTo>
                    <a:pt x="355906" y="1215534"/>
                  </a:lnTo>
                  <a:lnTo>
                    <a:pt x="330200" y="1220723"/>
                  </a:lnTo>
                  <a:lnTo>
                    <a:pt x="66040" y="1220723"/>
                  </a:lnTo>
                  <a:lnTo>
                    <a:pt x="40333" y="1215534"/>
                  </a:lnTo>
                  <a:lnTo>
                    <a:pt x="19342" y="1201381"/>
                  </a:lnTo>
                  <a:lnTo>
                    <a:pt x="5189" y="1180390"/>
                  </a:lnTo>
                  <a:lnTo>
                    <a:pt x="0" y="1154683"/>
                  </a:lnTo>
                  <a:lnTo>
                    <a:pt x="0" y="66039"/>
                  </a:lnTo>
                  <a:close/>
                </a:path>
              </a:pathLst>
            </a:custGeom>
            <a:ln w="1904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9">
              <a:extLst>
                <a:ext uri="{FF2B5EF4-FFF2-40B4-BE49-F238E27FC236}">
                  <a16:creationId xmlns:a16="http://schemas.microsoft.com/office/drawing/2014/main" id="{1EAC679B-0BE6-FF37-019D-9E8BF03C4060}"/>
                </a:ext>
              </a:extLst>
            </p:cNvPr>
            <p:cNvSpPr/>
            <p:nvPr/>
          </p:nvSpPr>
          <p:spPr>
            <a:xfrm>
              <a:off x="7123938" y="4368546"/>
              <a:ext cx="398145" cy="1221105"/>
            </a:xfrm>
            <a:custGeom>
              <a:avLst/>
              <a:gdLst/>
              <a:ahLst/>
              <a:cxnLst/>
              <a:rect l="l" t="t" r="r" b="b"/>
              <a:pathLst>
                <a:path w="398145" h="1221104">
                  <a:moveTo>
                    <a:pt x="0" y="66293"/>
                  </a:moveTo>
                  <a:lnTo>
                    <a:pt x="5209" y="40488"/>
                  </a:lnTo>
                  <a:lnTo>
                    <a:pt x="19416" y="19416"/>
                  </a:lnTo>
                  <a:lnTo>
                    <a:pt x="40488" y="5209"/>
                  </a:lnTo>
                  <a:lnTo>
                    <a:pt x="66294" y="0"/>
                  </a:lnTo>
                  <a:lnTo>
                    <a:pt x="331470" y="0"/>
                  </a:lnTo>
                  <a:lnTo>
                    <a:pt x="357275" y="5209"/>
                  </a:lnTo>
                  <a:lnTo>
                    <a:pt x="378347" y="19416"/>
                  </a:lnTo>
                  <a:lnTo>
                    <a:pt x="392554" y="40488"/>
                  </a:lnTo>
                  <a:lnTo>
                    <a:pt x="397764" y="66293"/>
                  </a:lnTo>
                  <a:lnTo>
                    <a:pt x="397764" y="1154429"/>
                  </a:lnTo>
                  <a:lnTo>
                    <a:pt x="392554" y="1180235"/>
                  </a:lnTo>
                  <a:lnTo>
                    <a:pt x="378347" y="1201307"/>
                  </a:lnTo>
                  <a:lnTo>
                    <a:pt x="357275" y="1215514"/>
                  </a:lnTo>
                  <a:lnTo>
                    <a:pt x="331470" y="1220723"/>
                  </a:lnTo>
                  <a:lnTo>
                    <a:pt x="66294" y="1220723"/>
                  </a:lnTo>
                  <a:lnTo>
                    <a:pt x="40488" y="1215514"/>
                  </a:lnTo>
                  <a:lnTo>
                    <a:pt x="19416" y="1201307"/>
                  </a:lnTo>
                  <a:lnTo>
                    <a:pt x="5209" y="1180235"/>
                  </a:lnTo>
                  <a:lnTo>
                    <a:pt x="0" y="1154429"/>
                  </a:lnTo>
                  <a:lnTo>
                    <a:pt x="0" y="66293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2">
            <a:extLst>
              <a:ext uri="{FF2B5EF4-FFF2-40B4-BE49-F238E27FC236}">
                <a16:creationId xmlns:a16="http://schemas.microsoft.com/office/drawing/2014/main" id="{071715D4-B371-F9A4-17E2-2ECA3199CB01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8A51FC-3B85-8F07-1666-1014F9163AAE}"/>
              </a:ext>
            </a:extLst>
          </p:cNvPr>
          <p:cNvSpPr txBox="1"/>
          <p:nvPr/>
        </p:nvSpPr>
        <p:spPr>
          <a:xfrm>
            <a:off x="160451" y="326836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</p:spTree>
    <p:extLst>
      <p:ext uri="{BB962C8B-B14F-4D97-AF65-F5344CB8AC3E}">
        <p14:creationId xmlns:p14="http://schemas.microsoft.com/office/powerpoint/2010/main" val="3843674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id="{AFF20528-47D7-9E06-826F-29582F048310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2F9CAB-E148-0360-919C-1C5016CEFB08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3BCE4362-86E1-5786-E06F-3560A21CE6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The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consumer</a:t>
            </a:r>
            <a:r>
              <a:rPr sz="2000" b="0" spc="-6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–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over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2/3</a:t>
            </a:r>
            <a:r>
              <a:rPr sz="1950" b="0" baseline="25641" dirty="0">
                <a:solidFill>
                  <a:srgbClr val="2D1A46"/>
                </a:solidFill>
                <a:latin typeface="Arial"/>
                <a:cs typeface="Arial"/>
              </a:rPr>
              <a:t>rds</a:t>
            </a:r>
            <a:r>
              <a:rPr sz="1950" b="0" spc="240" baseline="25641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of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the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U.S.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economy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–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still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generally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good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shape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5E5A8508-B5C1-186B-A222-AE99000CDEA2}"/>
              </a:ext>
            </a:extLst>
          </p:cNvPr>
          <p:cNvSpPr txBox="1"/>
          <p:nvPr/>
        </p:nvSpPr>
        <p:spPr>
          <a:xfrm>
            <a:off x="268274" y="6523594"/>
            <a:ext cx="86169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Bloomberg,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Federal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Reserve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Board.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Household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net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worth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percentage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disposable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personal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income;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quarterly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through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first</a:t>
            </a:r>
            <a:r>
              <a:rPr sz="800" i="1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quarter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2024.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Debt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service</a:t>
            </a:r>
            <a:r>
              <a:rPr sz="800" i="1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payments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percentage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disposable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personal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income;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quarterly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through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fourth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quarter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2023.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3106AEB1-9AB1-F04B-A475-5575C9A52ADB}"/>
              </a:ext>
            </a:extLst>
          </p:cNvPr>
          <p:cNvSpPr txBox="1"/>
          <p:nvPr/>
        </p:nvSpPr>
        <p:spPr>
          <a:xfrm>
            <a:off x="1520952" y="1199388"/>
            <a:ext cx="5980430" cy="46228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141605">
              <a:lnSpc>
                <a:spcPct val="100000"/>
              </a:lnSpc>
              <a:spcBef>
                <a:spcPts val="320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28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Delinquencies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have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begun</a:t>
            </a:r>
            <a:r>
              <a:rPr sz="1200" i="1" spc="-7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normalize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after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being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depressed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during</a:t>
            </a:r>
            <a:r>
              <a:rPr sz="1200" i="1" spc="50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pandemic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period,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yet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nearly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97%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consumers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remain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current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on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their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payments.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8" name="object 5">
            <a:extLst>
              <a:ext uri="{FF2B5EF4-FFF2-40B4-BE49-F238E27FC236}">
                <a16:creationId xmlns:a16="http://schemas.microsoft.com/office/drawing/2014/main" id="{EA78EA26-59F8-FB54-6D78-B85C91058C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031" y="2207329"/>
            <a:ext cx="7707234" cy="337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E54B73C2-EB9E-58E1-0189-2983453CA6C3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172B6-C8AC-4192-3398-77D4AF7C7A21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550A29F0-F635-F71F-987F-60915F2216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Stickier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inflation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coming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from</a:t>
            </a:r>
            <a:r>
              <a:rPr sz="2000" b="0" spc="-6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Services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sector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3559DEBD-5FA6-A806-DBFB-3FD764A0470D}"/>
              </a:ext>
            </a:extLst>
          </p:cNvPr>
          <p:cNvSpPr txBox="1"/>
          <p:nvPr/>
        </p:nvSpPr>
        <p:spPr>
          <a:xfrm>
            <a:off x="268274" y="6562707"/>
            <a:ext cx="72898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Bureau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Labor Statistics,</a:t>
            </a:r>
            <a:r>
              <a:rPr sz="800" i="1" spc="-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FactSet,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J.P.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Morgan.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“Shelter”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includes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owners’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equivalent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rent,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rent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primary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residence,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home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insurance.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38A5E80A-64BE-A3BF-BB59-687D9332E523}"/>
              </a:ext>
            </a:extLst>
          </p:cNvPr>
          <p:cNvSpPr txBox="1"/>
          <p:nvPr/>
        </p:nvSpPr>
        <p:spPr>
          <a:xfrm>
            <a:off x="449580" y="1054608"/>
            <a:ext cx="8244840" cy="276225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Service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sector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inflation,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particularly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from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leisure,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auto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insurance,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shelter,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is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contributing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stickier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CPI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5">
            <a:extLst>
              <a:ext uri="{FF2B5EF4-FFF2-40B4-BE49-F238E27FC236}">
                <a16:creationId xmlns:a16="http://schemas.microsoft.com/office/drawing/2014/main" id="{6BFE7468-D3A2-72B8-81AF-222E50779018}"/>
              </a:ext>
            </a:extLst>
          </p:cNvPr>
          <p:cNvGrpSpPr/>
          <p:nvPr/>
        </p:nvGrpSpPr>
        <p:grpSpPr>
          <a:xfrm>
            <a:off x="328387" y="2081783"/>
            <a:ext cx="8815705" cy="3904615"/>
            <a:chOff x="328387" y="2081783"/>
            <a:chExt cx="8815705" cy="3904615"/>
          </a:xfrm>
        </p:grpSpPr>
        <p:pic>
          <p:nvPicPr>
            <p:cNvPr id="26" name="object 6">
              <a:extLst>
                <a:ext uri="{FF2B5EF4-FFF2-40B4-BE49-F238E27FC236}">
                  <a16:creationId xmlns:a16="http://schemas.microsoft.com/office/drawing/2014/main" id="{5368E940-DD84-D4F3-A5FF-DCB9DAA34D7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387" y="2157746"/>
              <a:ext cx="7304764" cy="3828424"/>
            </a:xfrm>
            <a:prstGeom prst="rect">
              <a:avLst/>
            </a:prstGeom>
          </p:spPr>
        </p:pic>
        <p:pic>
          <p:nvPicPr>
            <p:cNvPr id="27" name="object 7">
              <a:extLst>
                <a:ext uri="{FF2B5EF4-FFF2-40B4-BE49-F238E27FC236}">
                  <a16:creationId xmlns:a16="http://schemas.microsoft.com/office/drawing/2014/main" id="{24331087-6018-23F2-4E72-A9E557DBA1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8724" y="2470403"/>
              <a:ext cx="2685275" cy="219455"/>
            </a:xfrm>
            <a:prstGeom prst="rect">
              <a:avLst/>
            </a:prstGeom>
          </p:spPr>
        </p:pic>
        <p:pic>
          <p:nvPicPr>
            <p:cNvPr id="28" name="object 8">
              <a:extLst>
                <a:ext uri="{FF2B5EF4-FFF2-40B4-BE49-F238E27FC236}">
                  <a16:creationId xmlns:a16="http://schemas.microsoft.com/office/drawing/2014/main" id="{69797546-994C-0D11-EC92-8D1470EFA4A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0528" y="2702052"/>
              <a:ext cx="1353311" cy="228599"/>
            </a:xfrm>
            <a:prstGeom prst="rect">
              <a:avLst/>
            </a:prstGeom>
          </p:spPr>
        </p:pic>
        <p:pic>
          <p:nvPicPr>
            <p:cNvPr id="29" name="object 9">
              <a:extLst>
                <a:ext uri="{FF2B5EF4-FFF2-40B4-BE49-F238E27FC236}">
                  <a16:creationId xmlns:a16="http://schemas.microsoft.com/office/drawing/2014/main" id="{0AACEFC2-9858-6D22-3FB1-58808F16893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6156" y="2886456"/>
              <a:ext cx="819898" cy="219455"/>
            </a:xfrm>
            <a:prstGeom prst="rect">
              <a:avLst/>
            </a:prstGeom>
          </p:spPr>
        </p:pic>
        <p:pic>
          <p:nvPicPr>
            <p:cNvPr id="30" name="object 10">
              <a:extLst>
                <a:ext uri="{FF2B5EF4-FFF2-40B4-BE49-F238E27FC236}">
                  <a16:creationId xmlns:a16="http://schemas.microsoft.com/office/drawing/2014/main" id="{A8C9EB37-9D89-ECE0-E243-CD94ACBE851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7856" y="3086100"/>
              <a:ext cx="1133855" cy="228599"/>
            </a:xfrm>
            <a:prstGeom prst="rect">
              <a:avLst/>
            </a:prstGeom>
          </p:spPr>
        </p:pic>
        <p:pic>
          <p:nvPicPr>
            <p:cNvPr id="31" name="object 11">
              <a:extLst>
                <a:ext uri="{FF2B5EF4-FFF2-40B4-BE49-F238E27FC236}">
                  <a16:creationId xmlns:a16="http://schemas.microsoft.com/office/drawing/2014/main" id="{C73D1723-3225-D332-F7D1-33D0B49E945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58712" y="2081783"/>
              <a:ext cx="800099" cy="219455"/>
            </a:xfrm>
            <a:prstGeom prst="rect">
              <a:avLst/>
            </a:prstGeom>
          </p:spPr>
        </p:pic>
        <p:pic>
          <p:nvPicPr>
            <p:cNvPr id="32" name="object 12">
              <a:extLst>
                <a:ext uri="{FF2B5EF4-FFF2-40B4-BE49-F238E27FC236}">
                  <a16:creationId xmlns:a16="http://schemas.microsoft.com/office/drawing/2014/main" id="{1C780ACF-1350-710F-9D04-660CEA94650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4432" y="2285999"/>
              <a:ext cx="1228343" cy="217931"/>
            </a:xfrm>
            <a:prstGeom prst="rect">
              <a:avLst/>
            </a:prstGeom>
          </p:spPr>
        </p:pic>
      </p:grpSp>
      <p:sp>
        <p:nvSpPr>
          <p:cNvPr id="33" name="object 13">
            <a:extLst>
              <a:ext uri="{FF2B5EF4-FFF2-40B4-BE49-F238E27FC236}">
                <a16:creationId xmlns:a16="http://schemas.microsoft.com/office/drawing/2014/main" id="{9EC83938-E827-C0BC-FF18-FCE5AF06C3C6}"/>
              </a:ext>
            </a:extLst>
          </p:cNvPr>
          <p:cNvSpPr txBox="1"/>
          <p:nvPr/>
        </p:nvSpPr>
        <p:spPr>
          <a:xfrm>
            <a:off x="1891189" y="1758050"/>
            <a:ext cx="37642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D1A46"/>
                </a:solidFill>
                <a:latin typeface="Arial"/>
                <a:cs typeface="Arial"/>
              </a:rPr>
              <a:t>Contributions</a:t>
            </a:r>
            <a:r>
              <a:rPr sz="1200" b="1" spc="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1A46"/>
                </a:solidFill>
                <a:latin typeface="Arial"/>
                <a:cs typeface="Arial"/>
              </a:rPr>
              <a:t>to headline</a:t>
            </a:r>
            <a:r>
              <a:rPr sz="1200" b="1" spc="-1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D1A46"/>
                </a:solidFill>
                <a:latin typeface="Arial"/>
                <a:cs typeface="Arial"/>
              </a:rPr>
              <a:t>CPI</a:t>
            </a:r>
            <a:r>
              <a:rPr sz="1200" b="1" spc="-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D1A46"/>
                </a:solidFill>
                <a:latin typeface="Arial"/>
                <a:cs typeface="Arial"/>
              </a:rPr>
              <a:t>inflation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1A46"/>
                </a:solidFill>
                <a:latin typeface="Arial"/>
                <a:cs typeface="Arial"/>
              </a:rPr>
              <a:t>Contribution</a:t>
            </a:r>
            <a:r>
              <a:rPr sz="120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D1A46"/>
                </a:solidFill>
                <a:latin typeface="Arial"/>
                <a:cs typeface="Arial"/>
              </a:rPr>
              <a:t>to</a:t>
            </a:r>
            <a:r>
              <a:rPr sz="1200" spc="-7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D1A46"/>
                </a:solidFill>
                <a:latin typeface="Arial"/>
                <a:cs typeface="Arial"/>
              </a:rPr>
              <a:t>YoY%</a:t>
            </a:r>
            <a:r>
              <a:rPr sz="120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D1A46"/>
                </a:solidFill>
                <a:latin typeface="Arial"/>
                <a:cs typeface="Arial"/>
              </a:rPr>
              <a:t>Change</a:t>
            </a:r>
            <a:r>
              <a:rPr sz="120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D1A46"/>
                </a:solidFill>
                <a:latin typeface="Arial"/>
                <a:cs typeface="Arial"/>
              </a:rPr>
              <a:t>in</a:t>
            </a:r>
            <a:r>
              <a:rPr sz="120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D1A46"/>
                </a:solidFill>
                <a:latin typeface="Arial"/>
                <a:cs typeface="Arial"/>
              </a:rPr>
              <a:t>CPI</a:t>
            </a:r>
            <a:r>
              <a:rPr sz="120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D1A46"/>
                </a:solidFill>
                <a:latin typeface="Arial"/>
                <a:cs typeface="Arial"/>
              </a:rPr>
              <a:t>through</a:t>
            </a:r>
            <a:r>
              <a:rPr sz="120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D1A46"/>
                </a:solidFill>
                <a:latin typeface="Arial"/>
                <a:cs typeface="Arial"/>
              </a:rPr>
              <a:t>May</a:t>
            </a:r>
            <a:r>
              <a:rPr sz="1200" spc="-20" dirty="0">
                <a:solidFill>
                  <a:srgbClr val="2D1A46"/>
                </a:solidFill>
                <a:latin typeface="Arial"/>
                <a:cs typeface="Arial"/>
              </a:rPr>
              <a:t> 2024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411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EC79BD17-ED3E-BC13-F44D-902948AC196F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51706-AD5F-9E5D-7A98-694ACE4009C9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2D98D710-4820-BAC7-3C60-41780A5E413D}"/>
              </a:ext>
            </a:extLst>
          </p:cNvPr>
          <p:cNvSpPr txBox="1"/>
          <p:nvPr/>
        </p:nvSpPr>
        <p:spPr>
          <a:xfrm>
            <a:off x="268274" y="6562708"/>
            <a:ext cx="43472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Bloomberg,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Bureau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Economic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Analysis,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monthly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through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May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9B333C3-725C-28F1-5360-A73CD0121B8B}"/>
              </a:ext>
            </a:extLst>
          </p:cNvPr>
          <p:cNvSpPr txBox="1"/>
          <p:nvPr/>
        </p:nvSpPr>
        <p:spPr>
          <a:xfrm>
            <a:off x="1021080" y="1054608"/>
            <a:ext cx="7007859" cy="64643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201295">
              <a:lnSpc>
                <a:spcPct val="100000"/>
              </a:lnSpc>
              <a:spcBef>
                <a:spcPts val="320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30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PCE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Deflator,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Fed’s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preferred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inflation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gauge,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was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flat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May,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coolest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reading</a:t>
            </a:r>
            <a:r>
              <a:rPr sz="1200" i="1" spc="-6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six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months.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b="1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B6992"/>
                </a:solidFill>
                <a:latin typeface="Arial"/>
                <a:cs typeface="Arial"/>
              </a:rPr>
              <a:t>PCE</a:t>
            </a:r>
            <a:r>
              <a:rPr sz="1200" b="1" i="1" spc="-10" dirty="0">
                <a:solidFill>
                  <a:srgbClr val="7B6992"/>
                </a:solidFill>
                <a:latin typeface="Arial"/>
                <a:cs typeface="Arial"/>
              </a:rPr>
              <a:t> Deflator,</a:t>
            </a:r>
            <a:r>
              <a:rPr sz="1200" b="1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B6992"/>
                </a:solidFill>
                <a:latin typeface="Arial"/>
                <a:cs typeface="Arial"/>
              </a:rPr>
              <a:t>at</a:t>
            </a:r>
            <a:r>
              <a:rPr sz="1200" b="1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B6992"/>
                </a:solidFill>
                <a:latin typeface="Arial"/>
                <a:cs typeface="Arial"/>
              </a:rPr>
              <a:t>2.6%,</a:t>
            </a:r>
            <a:r>
              <a:rPr sz="1200" b="1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B6992"/>
                </a:solidFill>
                <a:latin typeface="Arial"/>
                <a:cs typeface="Arial"/>
              </a:rPr>
              <a:t>is</a:t>
            </a:r>
            <a:r>
              <a:rPr sz="1200" b="1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B6992"/>
                </a:solidFill>
                <a:latin typeface="Arial"/>
                <a:cs typeface="Arial"/>
              </a:rPr>
              <a:t>precisely</a:t>
            </a:r>
            <a:r>
              <a:rPr sz="1200" b="1" i="1" spc="-6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B6992"/>
                </a:solidFill>
                <a:latin typeface="Arial"/>
                <a:cs typeface="Arial"/>
              </a:rPr>
              <a:t>at</a:t>
            </a:r>
            <a:r>
              <a:rPr sz="1200" b="1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b="1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B6992"/>
                </a:solidFill>
                <a:latin typeface="Arial"/>
                <a:cs typeface="Arial"/>
              </a:rPr>
              <a:t>Fed’s</a:t>
            </a:r>
            <a:r>
              <a:rPr sz="1200" b="1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B6992"/>
                </a:solidFill>
                <a:latin typeface="Arial"/>
                <a:cs typeface="Arial"/>
              </a:rPr>
              <a:t>projections</a:t>
            </a:r>
            <a:r>
              <a:rPr sz="1200" b="1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B6992"/>
                </a:solidFill>
                <a:latin typeface="Arial"/>
                <a:cs typeface="Arial"/>
              </a:rPr>
              <a:t>for</a:t>
            </a:r>
            <a:r>
              <a:rPr sz="1200" b="1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7B6992"/>
                </a:solidFill>
                <a:latin typeface="Arial"/>
                <a:cs typeface="Arial"/>
              </a:rPr>
              <a:t>2024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,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marking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its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lowest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reading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since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2021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substantially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below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its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7.1%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peak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March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2022.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ADA836A7-F375-B7C2-5C56-172384C815E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673" y="2179347"/>
            <a:ext cx="8063381" cy="30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65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5002CF2E-C445-4A2D-89B8-22351CAF6A73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03672-D530-CA5B-59FC-4DA2CEE0923F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0BD497B-6BA5-FCA8-B4AA-3599A2BD17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Fed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acknowledges</a:t>
            </a:r>
            <a:r>
              <a:rPr sz="2000" b="0" spc="-6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stickier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inflation,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projects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fewer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cuts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2024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D3A5115-2DE5-20D6-9725-D2AD68D6B9AA}"/>
              </a:ext>
            </a:extLst>
          </p:cNvPr>
          <p:cNvSpPr txBox="1"/>
          <p:nvPr/>
        </p:nvSpPr>
        <p:spPr>
          <a:xfrm>
            <a:off x="268274" y="6562707"/>
            <a:ext cx="79648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Bloomberg,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Federal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Reserve.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(1)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Percent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change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from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4Q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previous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year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4Q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year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indicated.</a:t>
            </a:r>
            <a:r>
              <a:rPr sz="800" i="1" spc="1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(2)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PCE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Deflator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[the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Fed’s</a:t>
            </a:r>
            <a:r>
              <a:rPr sz="800" i="1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targeted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inflation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measure]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D339AC1-DBF2-ACEF-F782-0DBB005E8CCA}"/>
              </a:ext>
            </a:extLst>
          </p:cNvPr>
          <p:cNvSpPr txBox="1"/>
          <p:nvPr/>
        </p:nvSpPr>
        <p:spPr>
          <a:xfrm>
            <a:off x="978408" y="1239011"/>
            <a:ext cx="7187565" cy="46228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193040">
              <a:lnSpc>
                <a:spcPct val="100000"/>
              </a:lnSpc>
              <a:spcBef>
                <a:spcPts val="320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its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updated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projections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June,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Fed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acknowledged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likelihood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stickier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inflation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2024,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reduced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its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rate-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cut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projections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one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2024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rather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than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previous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forecasts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three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67A25956-2E18-4E26-A3B9-C646A04A131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198" y="2056633"/>
            <a:ext cx="7697736" cy="34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02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71B2FB5-4CEC-2B15-DFBC-C3979A15AF4B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C214E-8390-6F85-F361-B94BE8466700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CC7DF8F-1A4F-8465-6D74-A8C24D2D1E51}"/>
              </a:ext>
            </a:extLst>
          </p:cNvPr>
          <p:cNvSpPr/>
          <p:nvPr/>
        </p:nvSpPr>
        <p:spPr>
          <a:xfrm>
            <a:off x="298704" y="934213"/>
            <a:ext cx="5169535" cy="3888104"/>
          </a:xfrm>
          <a:custGeom>
            <a:avLst/>
            <a:gdLst/>
            <a:ahLst/>
            <a:cxnLst/>
            <a:rect l="l" t="t" r="r" b="b"/>
            <a:pathLst>
              <a:path w="5169535" h="3888104">
                <a:moveTo>
                  <a:pt x="4521441" y="0"/>
                </a:moveTo>
                <a:lnTo>
                  <a:pt x="647966" y="0"/>
                </a:lnTo>
                <a:lnTo>
                  <a:pt x="599608" y="1777"/>
                </a:lnTo>
                <a:lnTo>
                  <a:pt x="552215" y="7025"/>
                </a:lnTo>
                <a:lnTo>
                  <a:pt x="505912" y="15619"/>
                </a:lnTo>
                <a:lnTo>
                  <a:pt x="460825" y="27434"/>
                </a:lnTo>
                <a:lnTo>
                  <a:pt x="417080" y="42344"/>
                </a:lnTo>
                <a:lnTo>
                  <a:pt x="374800" y="60223"/>
                </a:lnTo>
                <a:lnTo>
                  <a:pt x="334113" y="80948"/>
                </a:lnTo>
                <a:lnTo>
                  <a:pt x="295142" y="104391"/>
                </a:lnTo>
                <a:lnTo>
                  <a:pt x="258014" y="130429"/>
                </a:lnTo>
                <a:lnTo>
                  <a:pt x="222853" y="158935"/>
                </a:lnTo>
                <a:lnTo>
                  <a:pt x="189785" y="189785"/>
                </a:lnTo>
                <a:lnTo>
                  <a:pt x="158935" y="222853"/>
                </a:lnTo>
                <a:lnTo>
                  <a:pt x="130429" y="258014"/>
                </a:lnTo>
                <a:lnTo>
                  <a:pt x="104391" y="295142"/>
                </a:lnTo>
                <a:lnTo>
                  <a:pt x="80948" y="334113"/>
                </a:lnTo>
                <a:lnTo>
                  <a:pt x="60223" y="374800"/>
                </a:lnTo>
                <a:lnTo>
                  <a:pt x="42344" y="417080"/>
                </a:lnTo>
                <a:lnTo>
                  <a:pt x="27434" y="460825"/>
                </a:lnTo>
                <a:lnTo>
                  <a:pt x="15619" y="505912"/>
                </a:lnTo>
                <a:lnTo>
                  <a:pt x="7025" y="552215"/>
                </a:lnTo>
                <a:lnTo>
                  <a:pt x="1777" y="599608"/>
                </a:lnTo>
                <a:lnTo>
                  <a:pt x="0" y="647966"/>
                </a:lnTo>
                <a:lnTo>
                  <a:pt x="0" y="3239757"/>
                </a:lnTo>
                <a:lnTo>
                  <a:pt x="1777" y="3288115"/>
                </a:lnTo>
                <a:lnTo>
                  <a:pt x="7025" y="3335508"/>
                </a:lnTo>
                <a:lnTo>
                  <a:pt x="15619" y="3381811"/>
                </a:lnTo>
                <a:lnTo>
                  <a:pt x="27434" y="3426898"/>
                </a:lnTo>
                <a:lnTo>
                  <a:pt x="42344" y="3470643"/>
                </a:lnTo>
                <a:lnTo>
                  <a:pt x="60223" y="3512923"/>
                </a:lnTo>
                <a:lnTo>
                  <a:pt x="80948" y="3553610"/>
                </a:lnTo>
                <a:lnTo>
                  <a:pt x="104391" y="3592581"/>
                </a:lnTo>
                <a:lnTo>
                  <a:pt x="130429" y="3629709"/>
                </a:lnTo>
                <a:lnTo>
                  <a:pt x="158935" y="3664870"/>
                </a:lnTo>
                <a:lnTo>
                  <a:pt x="189785" y="3697938"/>
                </a:lnTo>
                <a:lnTo>
                  <a:pt x="222853" y="3728788"/>
                </a:lnTo>
                <a:lnTo>
                  <a:pt x="258014" y="3757294"/>
                </a:lnTo>
                <a:lnTo>
                  <a:pt x="295142" y="3783332"/>
                </a:lnTo>
                <a:lnTo>
                  <a:pt x="334113" y="3806775"/>
                </a:lnTo>
                <a:lnTo>
                  <a:pt x="374800" y="3827500"/>
                </a:lnTo>
                <a:lnTo>
                  <a:pt x="417080" y="3845379"/>
                </a:lnTo>
                <a:lnTo>
                  <a:pt x="460825" y="3860289"/>
                </a:lnTo>
                <a:lnTo>
                  <a:pt x="505912" y="3872104"/>
                </a:lnTo>
                <a:lnTo>
                  <a:pt x="552215" y="3880698"/>
                </a:lnTo>
                <a:lnTo>
                  <a:pt x="599608" y="3885946"/>
                </a:lnTo>
                <a:lnTo>
                  <a:pt x="647966" y="3887724"/>
                </a:lnTo>
                <a:lnTo>
                  <a:pt x="4521441" y="3887724"/>
                </a:lnTo>
                <a:lnTo>
                  <a:pt x="4569799" y="3885946"/>
                </a:lnTo>
                <a:lnTo>
                  <a:pt x="4617192" y="3880698"/>
                </a:lnTo>
                <a:lnTo>
                  <a:pt x="4663495" y="3872104"/>
                </a:lnTo>
                <a:lnTo>
                  <a:pt x="4708582" y="3860289"/>
                </a:lnTo>
                <a:lnTo>
                  <a:pt x="4752327" y="3845379"/>
                </a:lnTo>
                <a:lnTo>
                  <a:pt x="4794607" y="3827500"/>
                </a:lnTo>
                <a:lnTo>
                  <a:pt x="4835294" y="3806775"/>
                </a:lnTo>
                <a:lnTo>
                  <a:pt x="4874265" y="3783332"/>
                </a:lnTo>
                <a:lnTo>
                  <a:pt x="4911393" y="3757294"/>
                </a:lnTo>
                <a:lnTo>
                  <a:pt x="4946554" y="3728788"/>
                </a:lnTo>
                <a:lnTo>
                  <a:pt x="4979622" y="3697938"/>
                </a:lnTo>
                <a:lnTo>
                  <a:pt x="5010472" y="3664870"/>
                </a:lnTo>
                <a:lnTo>
                  <a:pt x="5038978" y="3629709"/>
                </a:lnTo>
                <a:lnTo>
                  <a:pt x="5065016" y="3592581"/>
                </a:lnTo>
                <a:lnTo>
                  <a:pt x="5088459" y="3553610"/>
                </a:lnTo>
                <a:lnTo>
                  <a:pt x="5109184" y="3512923"/>
                </a:lnTo>
                <a:lnTo>
                  <a:pt x="5127063" y="3470643"/>
                </a:lnTo>
                <a:lnTo>
                  <a:pt x="5141973" y="3426898"/>
                </a:lnTo>
                <a:lnTo>
                  <a:pt x="5153788" y="3381811"/>
                </a:lnTo>
                <a:lnTo>
                  <a:pt x="5162382" y="3335508"/>
                </a:lnTo>
                <a:lnTo>
                  <a:pt x="5167630" y="3288115"/>
                </a:lnTo>
                <a:lnTo>
                  <a:pt x="5169408" y="3239757"/>
                </a:lnTo>
                <a:lnTo>
                  <a:pt x="5169408" y="647966"/>
                </a:lnTo>
                <a:lnTo>
                  <a:pt x="5167630" y="599608"/>
                </a:lnTo>
                <a:lnTo>
                  <a:pt x="5162382" y="552215"/>
                </a:lnTo>
                <a:lnTo>
                  <a:pt x="5153788" y="505912"/>
                </a:lnTo>
                <a:lnTo>
                  <a:pt x="5141973" y="460825"/>
                </a:lnTo>
                <a:lnTo>
                  <a:pt x="5127063" y="417080"/>
                </a:lnTo>
                <a:lnTo>
                  <a:pt x="5109184" y="374800"/>
                </a:lnTo>
                <a:lnTo>
                  <a:pt x="5088459" y="334113"/>
                </a:lnTo>
                <a:lnTo>
                  <a:pt x="5065016" y="295142"/>
                </a:lnTo>
                <a:lnTo>
                  <a:pt x="5038978" y="258014"/>
                </a:lnTo>
                <a:lnTo>
                  <a:pt x="5010472" y="222853"/>
                </a:lnTo>
                <a:lnTo>
                  <a:pt x="4979622" y="189785"/>
                </a:lnTo>
                <a:lnTo>
                  <a:pt x="4946554" y="158935"/>
                </a:lnTo>
                <a:lnTo>
                  <a:pt x="4911393" y="130429"/>
                </a:lnTo>
                <a:lnTo>
                  <a:pt x="4874265" y="104391"/>
                </a:lnTo>
                <a:lnTo>
                  <a:pt x="4835294" y="80948"/>
                </a:lnTo>
                <a:lnTo>
                  <a:pt x="4794607" y="60223"/>
                </a:lnTo>
                <a:lnTo>
                  <a:pt x="4752327" y="42344"/>
                </a:lnTo>
                <a:lnTo>
                  <a:pt x="4708582" y="27434"/>
                </a:lnTo>
                <a:lnTo>
                  <a:pt x="4663495" y="15619"/>
                </a:lnTo>
                <a:lnTo>
                  <a:pt x="4617192" y="7025"/>
                </a:lnTo>
                <a:lnTo>
                  <a:pt x="4569799" y="1777"/>
                </a:lnTo>
                <a:lnTo>
                  <a:pt x="4521441" y="0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647E2B4-8112-F43E-5B0A-79DCF680B6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324" y="1167442"/>
            <a:ext cx="2486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dirty="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r>
              <a:rPr sz="2200" b="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Arial"/>
                <a:cs typeface="Arial"/>
              </a:rPr>
              <a:t>MARKETS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8BC8B69-F2B2-87FB-1514-39B8BFCF394E}"/>
              </a:ext>
            </a:extLst>
          </p:cNvPr>
          <p:cNvSpPr txBox="1"/>
          <p:nvPr/>
        </p:nvSpPr>
        <p:spPr>
          <a:xfrm>
            <a:off x="655383" y="1675018"/>
            <a:ext cx="413131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11454" indent="-28702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125000"/>
              <a:buFont typeface="Wingdings"/>
              <a:buChar char=""/>
              <a:tabLst>
                <a:tab pos="299085" algn="l"/>
              </a:tabLst>
            </a:pP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Strong</a:t>
            </a:r>
            <a:r>
              <a:rPr sz="1600" b="1" spc="-5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YTD</a:t>
            </a:r>
            <a:r>
              <a:rPr sz="1600" b="1" spc="-3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S&amp;P</a:t>
            </a:r>
            <a:r>
              <a:rPr sz="1600" b="1" spc="-6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500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achieved</a:t>
            </a:r>
            <a:r>
              <a:rPr sz="1600" b="1" spc="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largely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driven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by</a:t>
            </a:r>
            <a:r>
              <a:rPr sz="1600" b="1" spc="-3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Top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10</a:t>
            </a:r>
            <a:r>
              <a:rPr sz="1600" b="1" spc="-4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companies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FFFFFF"/>
              </a:buClr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 marL="299085" marR="73660" indent="-287020">
              <a:lnSpc>
                <a:spcPct val="100000"/>
              </a:lnSpc>
              <a:buClr>
                <a:srgbClr val="FFFFFF"/>
              </a:buClr>
              <a:buSzPct val="125000"/>
              <a:buFont typeface="Wingdings"/>
              <a:buChar char=""/>
              <a:tabLst>
                <a:tab pos="299085" algn="l"/>
              </a:tabLst>
            </a:pP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Forward</a:t>
            </a:r>
            <a:r>
              <a:rPr sz="1600" b="1" spc="-7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earnings</a:t>
            </a:r>
            <a:r>
              <a:rPr sz="1600" b="1" spc="-4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estimates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providing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tailwind</a:t>
            </a:r>
            <a:r>
              <a:rPr sz="1600" b="1" spc="-5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for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equity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market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performance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FFFFFF"/>
              </a:buClr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lr>
                <a:srgbClr val="FFFFFF"/>
              </a:buClr>
              <a:buSzPct val="125000"/>
              <a:buFont typeface="Wingdings"/>
              <a:buChar char=""/>
              <a:tabLst>
                <a:tab pos="299085" algn="l"/>
              </a:tabLst>
            </a:pP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Maintaining</a:t>
            </a:r>
            <a:r>
              <a:rPr sz="1600" b="1" spc="-1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our</a:t>
            </a:r>
            <a:r>
              <a:rPr sz="1600" b="1" spc="-3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focus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on</a:t>
            </a:r>
            <a:r>
              <a:rPr sz="1600" b="1" spc="-4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U.S.</a:t>
            </a:r>
            <a:r>
              <a:rPr sz="1600" b="1" spc="-4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large</a:t>
            </a:r>
            <a:r>
              <a:rPr sz="1600" b="1" spc="-4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cap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due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to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uncertainty from</a:t>
            </a:r>
            <a:r>
              <a:rPr sz="1600" b="1" spc="-1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soft</a:t>
            </a:r>
            <a:r>
              <a:rPr sz="1600" b="1" spc="-1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landing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challenges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and</a:t>
            </a:r>
            <a:r>
              <a:rPr sz="1600" b="1" spc="-3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an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election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year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589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01CD024D-C7AD-61F3-A952-0B3EBC20C956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259BC6-934F-C5E7-4CC2-134503D81D2E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892B32C-633C-5345-A791-2E58ADE5B3B1}"/>
              </a:ext>
            </a:extLst>
          </p:cNvPr>
          <p:cNvSpPr txBox="1"/>
          <p:nvPr/>
        </p:nvSpPr>
        <p:spPr>
          <a:xfrm>
            <a:off x="268274" y="6562708"/>
            <a:ext cx="85217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FactSet.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6.30.24.</a:t>
            </a:r>
            <a:r>
              <a:rPr sz="800" i="1" spc="2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 guarantee</a:t>
            </a:r>
            <a:r>
              <a:rPr sz="800" i="1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U.S.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large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caps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=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500, U.S.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mid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cap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=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Mic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Cap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400, U.S.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small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cap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=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 Small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Cap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600,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International</a:t>
            </a:r>
            <a:r>
              <a:rPr sz="800" i="1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developed =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MSCI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EAFE,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Emerging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markets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=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MSCI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7C9AC72-760A-42B9-A3D7-6E77EBCFA045}"/>
              </a:ext>
            </a:extLst>
          </p:cNvPr>
          <p:cNvSpPr txBox="1"/>
          <p:nvPr/>
        </p:nvSpPr>
        <p:spPr>
          <a:xfrm>
            <a:off x="1473708" y="1193291"/>
            <a:ext cx="6160135" cy="46228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316230">
              <a:lnSpc>
                <a:spcPct val="100000"/>
              </a:lnSpc>
              <a:spcBef>
                <a:spcPts val="330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30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Our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preferences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within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equities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have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generally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been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positive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with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our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overweight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large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cap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U.S.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relative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small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mid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caps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international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markets.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1E3FA27F-74D4-84E0-7B60-1AF9817022D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8" y="2300574"/>
            <a:ext cx="8343899" cy="29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4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0B09691E-4244-4254-7C14-208B8D71B9E0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150A0-50F2-3B82-E904-FBFFED8FCB1F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3020E952-9131-5E44-42DD-79C5F29F91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S&amp;P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500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rebounded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strongly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following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first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5%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pullback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of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the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year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6D1AA63-5DB2-517C-49FA-56A1673A6EC8}"/>
              </a:ext>
            </a:extLst>
          </p:cNvPr>
          <p:cNvSpPr txBox="1"/>
          <p:nvPr/>
        </p:nvSpPr>
        <p:spPr>
          <a:xfrm>
            <a:off x="285208" y="6500235"/>
            <a:ext cx="37509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FactSet.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BF9F4CA-B652-0BD1-D43A-11530660938B}"/>
              </a:ext>
            </a:extLst>
          </p:cNvPr>
          <p:cNvSpPr txBox="1"/>
          <p:nvPr/>
        </p:nvSpPr>
        <p:spPr>
          <a:xfrm>
            <a:off x="929639" y="1170432"/>
            <a:ext cx="7376159" cy="46228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107950">
              <a:lnSpc>
                <a:spcPct val="100000"/>
              </a:lnSpc>
              <a:spcBef>
                <a:spcPts val="320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3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Historically,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once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stocks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make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record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high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after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not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doing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so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for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at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least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year,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this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tends</a:t>
            </a:r>
            <a:r>
              <a:rPr sz="1200" i="1" spc="50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have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bullish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implications.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This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year’s</a:t>
            </a:r>
            <a:r>
              <a:rPr sz="1200" i="1" spc="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strong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price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action,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as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well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as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5%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pullback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is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consistent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with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this.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C79DDFB8-97C8-528E-5A98-7F65212CB1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759" y="2042605"/>
            <a:ext cx="7301256" cy="34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82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D4709B79-47AB-5B86-4C20-0BD8ABB38239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157D3-3342-EA38-31B6-5FAFBF24AD13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463869E3-D139-2355-A968-66949278A4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Pullbacks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&gt;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5%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are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typically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the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norm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B97BFFFE-4909-6CD2-39F2-EA105F2C3B52}"/>
              </a:ext>
            </a:extLst>
          </p:cNvPr>
          <p:cNvSpPr txBox="1"/>
          <p:nvPr/>
        </p:nvSpPr>
        <p:spPr>
          <a:xfrm>
            <a:off x="268274" y="6523594"/>
            <a:ext cx="55689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Morningstar,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Bloomberg.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*Global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Financial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Crisis.</a:t>
            </a:r>
            <a:r>
              <a:rPr sz="800" i="1" spc="-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results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4">
            <a:extLst>
              <a:ext uri="{FF2B5EF4-FFF2-40B4-BE49-F238E27FC236}">
                <a16:creationId xmlns:a16="http://schemas.microsoft.com/office/drawing/2014/main" id="{C64EDE3C-5305-7FDC-46E2-C27D2A570080}"/>
              </a:ext>
            </a:extLst>
          </p:cNvPr>
          <p:cNvGrpSpPr/>
          <p:nvPr/>
        </p:nvGrpSpPr>
        <p:grpSpPr>
          <a:xfrm>
            <a:off x="1989713" y="1612985"/>
            <a:ext cx="7075805" cy="4435475"/>
            <a:chOff x="1989713" y="1612985"/>
            <a:chExt cx="7075805" cy="4435475"/>
          </a:xfrm>
        </p:grpSpPr>
        <p:pic>
          <p:nvPicPr>
            <p:cNvPr id="18" name="object 5">
              <a:extLst>
                <a:ext uri="{FF2B5EF4-FFF2-40B4-BE49-F238E27FC236}">
                  <a16:creationId xmlns:a16="http://schemas.microsoft.com/office/drawing/2014/main" id="{600F4FDF-9C95-F068-9734-DC52A6BC433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9713" y="1612985"/>
              <a:ext cx="6781898" cy="4435088"/>
            </a:xfrm>
            <a:prstGeom prst="rect">
              <a:avLst/>
            </a:prstGeom>
          </p:spPr>
        </p:pic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CBBB89F3-57A7-C7C6-8D9E-43ECACFFF8D6}"/>
                </a:ext>
              </a:extLst>
            </p:cNvPr>
            <p:cNvSpPr/>
            <p:nvPr/>
          </p:nvSpPr>
          <p:spPr>
            <a:xfrm>
              <a:off x="6631068" y="1621593"/>
              <a:ext cx="2427605" cy="902969"/>
            </a:xfrm>
            <a:custGeom>
              <a:avLst/>
              <a:gdLst/>
              <a:ahLst/>
              <a:cxnLst/>
              <a:rect l="l" t="t" r="r" b="b"/>
              <a:pathLst>
                <a:path w="2427604" h="902969">
                  <a:moveTo>
                    <a:pt x="1190157" y="0"/>
                  </a:moveTo>
                  <a:lnTo>
                    <a:pt x="1121329" y="974"/>
                  </a:lnTo>
                  <a:lnTo>
                    <a:pt x="1050370" y="3162"/>
                  </a:lnTo>
                  <a:lnTo>
                    <a:pt x="980800" y="6507"/>
                  </a:lnTo>
                  <a:lnTo>
                    <a:pt x="912725" y="10971"/>
                  </a:lnTo>
                  <a:lnTo>
                    <a:pt x="846249" y="16520"/>
                  </a:lnTo>
                  <a:lnTo>
                    <a:pt x="781478" y="23118"/>
                  </a:lnTo>
                  <a:lnTo>
                    <a:pt x="718517" y="30728"/>
                  </a:lnTo>
                  <a:lnTo>
                    <a:pt x="657470" y="39316"/>
                  </a:lnTo>
                  <a:lnTo>
                    <a:pt x="598442" y="48845"/>
                  </a:lnTo>
                  <a:lnTo>
                    <a:pt x="541538" y="59280"/>
                  </a:lnTo>
                  <a:lnTo>
                    <a:pt x="486862" y="70584"/>
                  </a:lnTo>
                  <a:lnTo>
                    <a:pt x="434521" y="82723"/>
                  </a:lnTo>
                  <a:lnTo>
                    <a:pt x="384618" y="95660"/>
                  </a:lnTo>
                  <a:lnTo>
                    <a:pt x="337258" y="109359"/>
                  </a:lnTo>
                  <a:lnTo>
                    <a:pt x="292546" y="123786"/>
                  </a:lnTo>
                  <a:lnTo>
                    <a:pt x="250588" y="138903"/>
                  </a:lnTo>
                  <a:lnTo>
                    <a:pt x="211488" y="154676"/>
                  </a:lnTo>
                  <a:lnTo>
                    <a:pt x="175350" y="171069"/>
                  </a:lnTo>
                  <a:lnTo>
                    <a:pt x="112383" y="205570"/>
                  </a:lnTo>
                  <a:lnTo>
                    <a:pt x="62526" y="242121"/>
                  </a:lnTo>
                  <a:lnTo>
                    <a:pt x="26617" y="280436"/>
                  </a:lnTo>
                  <a:lnTo>
                    <a:pt x="5495" y="320229"/>
                  </a:lnTo>
                  <a:lnTo>
                    <a:pt x="0" y="361213"/>
                  </a:lnTo>
                  <a:lnTo>
                    <a:pt x="3374" y="382062"/>
                  </a:lnTo>
                  <a:lnTo>
                    <a:pt x="21379" y="421782"/>
                  </a:lnTo>
                  <a:lnTo>
                    <a:pt x="53692" y="459878"/>
                  </a:lnTo>
                  <a:lnTo>
                    <a:pt x="99435" y="496131"/>
                  </a:lnTo>
                  <a:lnTo>
                    <a:pt x="157726" y="530319"/>
                  </a:lnTo>
                  <a:lnTo>
                    <a:pt x="227686" y="562223"/>
                  </a:lnTo>
                  <a:lnTo>
                    <a:pt x="266767" y="577248"/>
                  </a:lnTo>
                  <a:lnTo>
                    <a:pt x="308436" y="591620"/>
                  </a:lnTo>
                  <a:lnTo>
                    <a:pt x="352582" y="605309"/>
                  </a:lnTo>
                  <a:lnTo>
                    <a:pt x="399095" y="618290"/>
                  </a:lnTo>
                  <a:lnTo>
                    <a:pt x="447866" y="630533"/>
                  </a:lnTo>
                  <a:lnTo>
                    <a:pt x="498785" y="642012"/>
                  </a:lnTo>
                  <a:lnTo>
                    <a:pt x="551741" y="652699"/>
                  </a:lnTo>
                  <a:lnTo>
                    <a:pt x="606625" y="662566"/>
                  </a:lnTo>
                  <a:lnTo>
                    <a:pt x="663326" y="671585"/>
                  </a:lnTo>
                  <a:lnTo>
                    <a:pt x="721735" y="679730"/>
                  </a:lnTo>
                  <a:lnTo>
                    <a:pt x="781741" y="686971"/>
                  </a:lnTo>
                  <a:lnTo>
                    <a:pt x="843236" y="693283"/>
                  </a:lnTo>
                  <a:lnTo>
                    <a:pt x="906108" y="698637"/>
                  </a:lnTo>
                  <a:lnTo>
                    <a:pt x="970247" y="703005"/>
                  </a:lnTo>
                  <a:lnTo>
                    <a:pt x="1035545" y="706361"/>
                  </a:lnTo>
                  <a:lnTo>
                    <a:pt x="1101891" y="708676"/>
                  </a:lnTo>
                  <a:lnTo>
                    <a:pt x="1169174" y="709922"/>
                  </a:lnTo>
                  <a:lnTo>
                    <a:pt x="1237285" y="710073"/>
                  </a:lnTo>
                  <a:lnTo>
                    <a:pt x="1306114" y="709100"/>
                  </a:lnTo>
                  <a:lnTo>
                    <a:pt x="1728326" y="902864"/>
                  </a:lnTo>
                  <a:lnTo>
                    <a:pt x="1752786" y="673185"/>
                  </a:lnTo>
                  <a:lnTo>
                    <a:pt x="1825011" y="661814"/>
                  </a:lnTo>
                  <a:lnTo>
                    <a:pt x="1893815" y="649170"/>
                  </a:lnTo>
                  <a:lnTo>
                    <a:pt x="1959069" y="635321"/>
                  </a:lnTo>
                  <a:lnTo>
                    <a:pt x="2020644" y="620332"/>
                  </a:lnTo>
                  <a:lnTo>
                    <a:pt x="2078410" y="604270"/>
                  </a:lnTo>
                  <a:lnTo>
                    <a:pt x="2132238" y="587200"/>
                  </a:lnTo>
                  <a:lnTo>
                    <a:pt x="2182000" y="569191"/>
                  </a:lnTo>
                  <a:lnTo>
                    <a:pt x="2227566" y="550307"/>
                  </a:lnTo>
                  <a:lnTo>
                    <a:pt x="2268808" y="530616"/>
                  </a:lnTo>
                  <a:lnTo>
                    <a:pt x="2305595" y="510183"/>
                  </a:lnTo>
                  <a:lnTo>
                    <a:pt x="2337800" y="489076"/>
                  </a:lnTo>
                  <a:lnTo>
                    <a:pt x="2387945" y="445103"/>
                  </a:lnTo>
                  <a:lnTo>
                    <a:pt x="2418209" y="399228"/>
                  </a:lnTo>
                  <a:lnTo>
                    <a:pt x="2427560" y="351982"/>
                  </a:lnTo>
                  <a:lnTo>
                    <a:pt x="2424070" y="328011"/>
                  </a:lnTo>
                  <a:lnTo>
                    <a:pt x="2406065" y="288292"/>
                  </a:lnTo>
                  <a:lnTo>
                    <a:pt x="2373751" y="250195"/>
                  </a:lnTo>
                  <a:lnTo>
                    <a:pt x="2328008" y="213941"/>
                  </a:lnTo>
                  <a:lnTo>
                    <a:pt x="2269716" y="179752"/>
                  </a:lnTo>
                  <a:lnTo>
                    <a:pt x="2199755" y="147848"/>
                  </a:lnTo>
                  <a:lnTo>
                    <a:pt x="2160673" y="132822"/>
                  </a:lnTo>
                  <a:lnTo>
                    <a:pt x="2119004" y="118450"/>
                  </a:lnTo>
                  <a:lnTo>
                    <a:pt x="2074858" y="104760"/>
                  </a:lnTo>
                  <a:lnTo>
                    <a:pt x="2028344" y="91779"/>
                  </a:lnTo>
                  <a:lnTo>
                    <a:pt x="1979572" y="79535"/>
                  </a:lnTo>
                  <a:lnTo>
                    <a:pt x="1928654" y="68056"/>
                  </a:lnTo>
                  <a:lnTo>
                    <a:pt x="1875697" y="57369"/>
                  </a:lnTo>
                  <a:lnTo>
                    <a:pt x="1820814" y="47502"/>
                  </a:lnTo>
                  <a:lnTo>
                    <a:pt x="1764112" y="38483"/>
                  </a:lnTo>
                  <a:lnTo>
                    <a:pt x="1705703" y="30338"/>
                  </a:lnTo>
                  <a:lnTo>
                    <a:pt x="1645697" y="23097"/>
                  </a:lnTo>
                  <a:lnTo>
                    <a:pt x="1584203" y="16785"/>
                  </a:lnTo>
                  <a:lnTo>
                    <a:pt x="1521331" y="11432"/>
                  </a:lnTo>
                  <a:lnTo>
                    <a:pt x="1457192" y="7064"/>
                  </a:lnTo>
                  <a:lnTo>
                    <a:pt x="1391895" y="3709"/>
                  </a:lnTo>
                  <a:lnTo>
                    <a:pt x="1325550" y="1395"/>
                  </a:lnTo>
                  <a:lnTo>
                    <a:pt x="1258268" y="149"/>
                  </a:lnTo>
                  <a:lnTo>
                    <a:pt x="1190157" y="0"/>
                  </a:lnTo>
                  <a:close/>
                </a:path>
              </a:pathLst>
            </a:custGeom>
            <a:solidFill>
              <a:srgbClr val="2D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A715F5DA-0BCB-B1DF-4AD8-77792F9F6B3F}"/>
                </a:ext>
              </a:extLst>
            </p:cNvPr>
            <p:cNvSpPr/>
            <p:nvPr/>
          </p:nvSpPr>
          <p:spPr>
            <a:xfrm>
              <a:off x="6631068" y="1621593"/>
              <a:ext cx="2427605" cy="902969"/>
            </a:xfrm>
            <a:custGeom>
              <a:avLst/>
              <a:gdLst/>
              <a:ahLst/>
              <a:cxnLst/>
              <a:rect l="l" t="t" r="r" b="b"/>
              <a:pathLst>
                <a:path w="2427604" h="902969">
                  <a:moveTo>
                    <a:pt x="1728326" y="902864"/>
                  </a:moveTo>
                  <a:lnTo>
                    <a:pt x="1306114" y="709100"/>
                  </a:lnTo>
                  <a:lnTo>
                    <a:pt x="1237285" y="710073"/>
                  </a:lnTo>
                  <a:lnTo>
                    <a:pt x="1169174" y="709922"/>
                  </a:lnTo>
                  <a:lnTo>
                    <a:pt x="1101891" y="708676"/>
                  </a:lnTo>
                  <a:lnTo>
                    <a:pt x="1035545" y="706361"/>
                  </a:lnTo>
                  <a:lnTo>
                    <a:pt x="970247" y="703005"/>
                  </a:lnTo>
                  <a:lnTo>
                    <a:pt x="906108" y="698637"/>
                  </a:lnTo>
                  <a:lnTo>
                    <a:pt x="843236" y="693283"/>
                  </a:lnTo>
                  <a:lnTo>
                    <a:pt x="781741" y="686971"/>
                  </a:lnTo>
                  <a:lnTo>
                    <a:pt x="721735" y="679730"/>
                  </a:lnTo>
                  <a:lnTo>
                    <a:pt x="663326" y="671585"/>
                  </a:lnTo>
                  <a:lnTo>
                    <a:pt x="606625" y="662566"/>
                  </a:lnTo>
                  <a:lnTo>
                    <a:pt x="551741" y="652699"/>
                  </a:lnTo>
                  <a:lnTo>
                    <a:pt x="498785" y="642012"/>
                  </a:lnTo>
                  <a:lnTo>
                    <a:pt x="447866" y="630533"/>
                  </a:lnTo>
                  <a:lnTo>
                    <a:pt x="399095" y="618290"/>
                  </a:lnTo>
                  <a:lnTo>
                    <a:pt x="352582" y="605309"/>
                  </a:lnTo>
                  <a:lnTo>
                    <a:pt x="308436" y="591620"/>
                  </a:lnTo>
                  <a:lnTo>
                    <a:pt x="266767" y="577248"/>
                  </a:lnTo>
                  <a:lnTo>
                    <a:pt x="227686" y="562223"/>
                  </a:lnTo>
                  <a:lnTo>
                    <a:pt x="191302" y="546571"/>
                  </a:lnTo>
                  <a:lnTo>
                    <a:pt x="127067" y="513497"/>
                  </a:lnTo>
                  <a:lnTo>
                    <a:pt x="74940" y="478249"/>
                  </a:lnTo>
                  <a:lnTo>
                    <a:pt x="35802" y="441046"/>
                  </a:lnTo>
                  <a:lnTo>
                    <a:pt x="10533" y="402111"/>
                  </a:lnTo>
                  <a:lnTo>
                    <a:pt x="0" y="361213"/>
                  </a:lnTo>
                  <a:lnTo>
                    <a:pt x="742" y="340590"/>
                  </a:lnTo>
                  <a:lnTo>
                    <a:pt x="14155" y="300166"/>
                  </a:lnTo>
                  <a:lnTo>
                    <a:pt x="42775" y="261076"/>
                  </a:lnTo>
                  <a:lnTo>
                    <a:pt x="85763" y="223608"/>
                  </a:lnTo>
                  <a:lnTo>
                    <a:pt x="142280" y="188046"/>
                  </a:lnTo>
                  <a:lnTo>
                    <a:pt x="211488" y="154676"/>
                  </a:lnTo>
                  <a:lnTo>
                    <a:pt x="250588" y="138903"/>
                  </a:lnTo>
                  <a:lnTo>
                    <a:pt x="292546" y="123786"/>
                  </a:lnTo>
                  <a:lnTo>
                    <a:pt x="337258" y="109359"/>
                  </a:lnTo>
                  <a:lnTo>
                    <a:pt x="384618" y="95660"/>
                  </a:lnTo>
                  <a:lnTo>
                    <a:pt x="434521" y="82723"/>
                  </a:lnTo>
                  <a:lnTo>
                    <a:pt x="486862" y="70584"/>
                  </a:lnTo>
                  <a:lnTo>
                    <a:pt x="541538" y="59280"/>
                  </a:lnTo>
                  <a:lnTo>
                    <a:pt x="598442" y="48845"/>
                  </a:lnTo>
                  <a:lnTo>
                    <a:pt x="657470" y="39316"/>
                  </a:lnTo>
                  <a:lnTo>
                    <a:pt x="718517" y="30728"/>
                  </a:lnTo>
                  <a:lnTo>
                    <a:pt x="781478" y="23118"/>
                  </a:lnTo>
                  <a:lnTo>
                    <a:pt x="846249" y="16520"/>
                  </a:lnTo>
                  <a:lnTo>
                    <a:pt x="912725" y="10971"/>
                  </a:lnTo>
                  <a:lnTo>
                    <a:pt x="980800" y="6507"/>
                  </a:lnTo>
                  <a:lnTo>
                    <a:pt x="1050370" y="3162"/>
                  </a:lnTo>
                  <a:lnTo>
                    <a:pt x="1121329" y="974"/>
                  </a:lnTo>
                  <a:lnTo>
                    <a:pt x="1190157" y="0"/>
                  </a:lnTo>
                  <a:lnTo>
                    <a:pt x="1258268" y="149"/>
                  </a:lnTo>
                  <a:lnTo>
                    <a:pt x="1325550" y="1395"/>
                  </a:lnTo>
                  <a:lnTo>
                    <a:pt x="1391895" y="3709"/>
                  </a:lnTo>
                  <a:lnTo>
                    <a:pt x="1457192" y="7064"/>
                  </a:lnTo>
                  <a:lnTo>
                    <a:pt x="1521331" y="11432"/>
                  </a:lnTo>
                  <a:lnTo>
                    <a:pt x="1584203" y="16785"/>
                  </a:lnTo>
                  <a:lnTo>
                    <a:pt x="1645697" y="23097"/>
                  </a:lnTo>
                  <a:lnTo>
                    <a:pt x="1705703" y="30338"/>
                  </a:lnTo>
                  <a:lnTo>
                    <a:pt x="1764112" y="38483"/>
                  </a:lnTo>
                  <a:lnTo>
                    <a:pt x="1820814" y="47502"/>
                  </a:lnTo>
                  <a:lnTo>
                    <a:pt x="1875697" y="57369"/>
                  </a:lnTo>
                  <a:lnTo>
                    <a:pt x="1928654" y="68056"/>
                  </a:lnTo>
                  <a:lnTo>
                    <a:pt x="1979572" y="79535"/>
                  </a:lnTo>
                  <a:lnTo>
                    <a:pt x="2028344" y="91779"/>
                  </a:lnTo>
                  <a:lnTo>
                    <a:pt x="2074858" y="104760"/>
                  </a:lnTo>
                  <a:lnTo>
                    <a:pt x="2119004" y="118450"/>
                  </a:lnTo>
                  <a:lnTo>
                    <a:pt x="2160673" y="132822"/>
                  </a:lnTo>
                  <a:lnTo>
                    <a:pt x="2199755" y="147848"/>
                  </a:lnTo>
                  <a:lnTo>
                    <a:pt x="2236139" y="163501"/>
                  </a:lnTo>
                  <a:lnTo>
                    <a:pt x="2300375" y="196575"/>
                  </a:lnTo>
                  <a:lnTo>
                    <a:pt x="2352503" y="231824"/>
                  </a:lnTo>
                  <a:lnTo>
                    <a:pt x="2391641" y="269027"/>
                  </a:lnTo>
                  <a:lnTo>
                    <a:pt x="2416911" y="307963"/>
                  </a:lnTo>
                  <a:lnTo>
                    <a:pt x="2427560" y="351982"/>
                  </a:lnTo>
                  <a:lnTo>
                    <a:pt x="2425563" y="375743"/>
                  </a:lnTo>
                  <a:lnTo>
                    <a:pt x="2405626" y="422370"/>
                  </a:lnTo>
                  <a:lnTo>
                    <a:pt x="2365293" y="467361"/>
                  </a:lnTo>
                  <a:lnTo>
                    <a:pt x="2305595" y="510183"/>
                  </a:lnTo>
                  <a:lnTo>
                    <a:pt x="2268808" y="530616"/>
                  </a:lnTo>
                  <a:lnTo>
                    <a:pt x="2227566" y="550307"/>
                  </a:lnTo>
                  <a:lnTo>
                    <a:pt x="2182000" y="569191"/>
                  </a:lnTo>
                  <a:lnTo>
                    <a:pt x="2132238" y="587200"/>
                  </a:lnTo>
                  <a:lnTo>
                    <a:pt x="2078410" y="604270"/>
                  </a:lnTo>
                  <a:lnTo>
                    <a:pt x="2020644" y="620332"/>
                  </a:lnTo>
                  <a:lnTo>
                    <a:pt x="1959069" y="635321"/>
                  </a:lnTo>
                  <a:lnTo>
                    <a:pt x="1893815" y="649170"/>
                  </a:lnTo>
                  <a:lnTo>
                    <a:pt x="1825011" y="661814"/>
                  </a:lnTo>
                  <a:lnTo>
                    <a:pt x="1752786" y="673185"/>
                  </a:lnTo>
                  <a:lnTo>
                    <a:pt x="1728326" y="902864"/>
                  </a:lnTo>
                  <a:close/>
                </a:path>
              </a:pathLst>
            </a:custGeom>
            <a:ln w="12700">
              <a:solidFill>
                <a:srgbClr val="2D1A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8">
            <a:extLst>
              <a:ext uri="{FF2B5EF4-FFF2-40B4-BE49-F238E27FC236}">
                <a16:creationId xmlns:a16="http://schemas.microsoft.com/office/drawing/2014/main" id="{0D84F001-F8FD-3AFD-1664-BE528C6A8EC1}"/>
              </a:ext>
            </a:extLst>
          </p:cNvPr>
          <p:cNvSpPr txBox="1"/>
          <p:nvPr/>
        </p:nvSpPr>
        <p:spPr>
          <a:xfrm>
            <a:off x="7079722" y="1791501"/>
            <a:ext cx="15303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recent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pullback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-5.5%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abnormal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7BCBBFC7-45F6-D6D0-AB37-86FCCC4E1DD8}"/>
              </a:ext>
            </a:extLst>
          </p:cNvPr>
          <p:cNvSpPr txBox="1"/>
          <p:nvPr/>
        </p:nvSpPr>
        <p:spPr>
          <a:xfrm>
            <a:off x="163068" y="1857755"/>
            <a:ext cx="1793875" cy="212344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129539">
              <a:lnSpc>
                <a:spcPct val="100000"/>
              </a:lnSpc>
              <a:spcBef>
                <a:spcPts val="320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26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Since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March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2009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–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where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stocks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bottomed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after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GFC*,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there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have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been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28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pullbacks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at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least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5%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for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S&amp;P</a:t>
            </a:r>
            <a:endParaRPr sz="1200">
              <a:latin typeface="Arial"/>
              <a:cs typeface="Arial"/>
            </a:endParaRPr>
          </a:p>
          <a:p>
            <a:pPr marL="91440" marR="262255">
              <a:lnSpc>
                <a:spcPct val="100000"/>
              </a:lnSpc>
            </a:pP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500.</a:t>
            </a:r>
            <a:r>
              <a:rPr sz="1200" i="1" spc="3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Despite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these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pullbacks,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stocks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are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up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886%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on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</a:t>
            </a:r>
            <a:r>
              <a:rPr sz="1200" i="1" spc="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total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return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basis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over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that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entire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period.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061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A39BDFA1-6B66-EF92-22D4-7CFBC313C702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127FB-E7AD-6CF9-B3E4-9231314496B1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261D7AD-4EA0-FFC1-936F-2D4A82F710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Forward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earnings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estimates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at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record,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supporting</a:t>
            </a:r>
            <a:r>
              <a:rPr sz="2000" b="0" spc="-6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stocks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5C3E3BA-B803-5856-E984-00419B945877}"/>
              </a:ext>
            </a:extLst>
          </p:cNvPr>
          <p:cNvSpPr txBox="1"/>
          <p:nvPr/>
        </p:nvSpPr>
        <p:spPr>
          <a:xfrm>
            <a:off x="268274" y="6523594"/>
            <a:ext cx="37509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FactSet.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AE900438-7E45-20CA-C3BF-ACB4BE7D478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40" y="1548592"/>
            <a:ext cx="8054773" cy="38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76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F892A4B3-0494-AC49-FFFE-15DE48F92B60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95983-28B3-E882-131D-D135B78509CC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2BCF36C4-604F-7604-835D-2004ECF741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Concentration</a:t>
            </a:r>
            <a:r>
              <a:rPr sz="2000" b="0" spc="-7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risks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within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S&amp;P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500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at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record</a:t>
            </a:r>
            <a:r>
              <a:rPr sz="2000" b="0" spc="-6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high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level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50EC8190-5DFE-074D-E75B-B33F3E0C321E}"/>
              </a:ext>
            </a:extLst>
          </p:cNvPr>
          <p:cNvSpPr txBox="1"/>
          <p:nvPr/>
        </p:nvSpPr>
        <p:spPr>
          <a:xfrm>
            <a:off x="268274" y="6466443"/>
            <a:ext cx="8529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Strategas,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FactSet,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J.P.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Morgan.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Top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10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500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companies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based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on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10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largest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index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constituents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at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 beginning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each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month.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6/30/24,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Top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10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co’s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were: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MSFT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(7.0%),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AAPL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(6.3%),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NVDA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(6.1%),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AMZN</a:t>
            </a:r>
            <a:r>
              <a:rPr sz="800" i="1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(3.6%),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META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(2.3%),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GOOGL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(2.3%),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GOOG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(0.9%),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BRK.B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(1.7%),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LLY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(1.5%),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JPM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1.3%),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AVGO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(1.3%)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5CA3F0D4-B60A-A258-B93B-2B0D2A6084F1}"/>
              </a:ext>
            </a:extLst>
          </p:cNvPr>
          <p:cNvSpPr txBox="1"/>
          <p:nvPr/>
        </p:nvSpPr>
        <p:spPr>
          <a:xfrm>
            <a:off x="1766316" y="1057655"/>
            <a:ext cx="5265420" cy="46228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170" marR="135890">
              <a:lnSpc>
                <a:spcPct val="100000"/>
              </a:lnSpc>
              <a:spcBef>
                <a:spcPts val="325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10" dirty="0">
                <a:solidFill>
                  <a:srgbClr val="2D1A46"/>
                </a:solidFill>
                <a:latin typeface="Arial"/>
                <a:cs typeface="Arial"/>
              </a:rPr>
              <a:t> TAKE:</a:t>
            </a:r>
            <a:r>
              <a:rPr sz="1200" b="1" i="1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10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largest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stocks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S&amp;P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500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have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accounted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for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majority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market</a:t>
            </a:r>
            <a:r>
              <a:rPr sz="1200" i="1" spc="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returns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since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2023;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concentration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risk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is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at an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historical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high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C8EEAD6E-7B9A-87BE-D8BF-C77F2F1D9419}"/>
              </a:ext>
            </a:extLst>
          </p:cNvPr>
          <p:cNvGrpSpPr/>
          <p:nvPr/>
        </p:nvGrpSpPr>
        <p:grpSpPr>
          <a:xfrm>
            <a:off x="713812" y="2051687"/>
            <a:ext cx="8333105" cy="3682365"/>
            <a:chOff x="713812" y="2051687"/>
            <a:chExt cx="8333105" cy="3682365"/>
          </a:xfrm>
        </p:grpSpPr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DE3FE1B1-BD74-CDD8-A282-2E8B88F0433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812" y="2051687"/>
              <a:ext cx="7607863" cy="3681980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0F1B3656-9533-C364-2174-3036586EE23F}"/>
                </a:ext>
              </a:extLst>
            </p:cNvPr>
            <p:cNvSpPr/>
            <p:nvPr/>
          </p:nvSpPr>
          <p:spPr>
            <a:xfrm>
              <a:off x="8203691" y="3439722"/>
              <a:ext cx="836930" cy="678180"/>
            </a:xfrm>
            <a:custGeom>
              <a:avLst/>
              <a:gdLst/>
              <a:ahLst/>
              <a:cxnLst/>
              <a:rect l="l" t="t" r="r" b="b"/>
              <a:pathLst>
                <a:path w="836929" h="678179">
                  <a:moveTo>
                    <a:pt x="129525" y="0"/>
                  </a:moveTo>
                  <a:lnTo>
                    <a:pt x="157033" y="157010"/>
                  </a:lnTo>
                  <a:lnTo>
                    <a:pt x="110801" y="187137"/>
                  </a:lnTo>
                  <a:lnTo>
                    <a:pt x="72185" y="221182"/>
                  </a:lnTo>
                  <a:lnTo>
                    <a:pt x="41491" y="258458"/>
                  </a:lnTo>
                  <a:lnTo>
                    <a:pt x="19026" y="298283"/>
                  </a:lnTo>
                  <a:lnTo>
                    <a:pt x="5093" y="339971"/>
                  </a:lnTo>
                  <a:lnTo>
                    <a:pt x="0" y="382840"/>
                  </a:lnTo>
                  <a:lnTo>
                    <a:pt x="4050" y="426203"/>
                  </a:lnTo>
                  <a:lnTo>
                    <a:pt x="17549" y="469379"/>
                  </a:lnTo>
                  <a:lnTo>
                    <a:pt x="35712" y="503890"/>
                  </a:lnTo>
                  <a:lnTo>
                    <a:pt x="59312" y="535844"/>
                  </a:lnTo>
                  <a:lnTo>
                    <a:pt x="87862" y="565055"/>
                  </a:lnTo>
                  <a:lnTo>
                    <a:pt x="120873" y="591340"/>
                  </a:lnTo>
                  <a:lnTo>
                    <a:pt x="157858" y="614514"/>
                  </a:lnTo>
                  <a:lnTo>
                    <a:pt x="198329" y="634395"/>
                  </a:lnTo>
                  <a:lnTo>
                    <a:pt x="241798" y="650796"/>
                  </a:lnTo>
                  <a:lnTo>
                    <a:pt x="287776" y="663535"/>
                  </a:lnTo>
                  <a:lnTo>
                    <a:pt x="335776" y="672428"/>
                  </a:lnTo>
                  <a:lnTo>
                    <a:pt x="385310" y="677289"/>
                  </a:lnTo>
                  <a:lnTo>
                    <a:pt x="435891" y="677936"/>
                  </a:lnTo>
                  <a:lnTo>
                    <a:pt x="487029" y="674183"/>
                  </a:lnTo>
                  <a:lnTo>
                    <a:pt x="538237" y="665848"/>
                  </a:lnTo>
                  <a:lnTo>
                    <a:pt x="591526" y="651909"/>
                  </a:lnTo>
                  <a:lnTo>
                    <a:pt x="640498" y="633540"/>
                  </a:lnTo>
                  <a:lnTo>
                    <a:pt x="684818" y="611174"/>
                  </a:lnTo>
                  <a:lnTo>
                    <a:pt x="724151" y="585247"/>
                  </a:lnTo>
                  <a:lnTo>
                    <a:pt x="758162" y="556190"/>
                  </a:lnTo>
                  <a:lnTo>
                    <a:pt x="786517" y="524440"/>
                  </a:lnTo>
                  <a:lnTo>
                    <a:pt x="808881" y="490428"/>
                  </a:lnTo>
                  <a:lnTo>
                    <a:pt x="824919" y="454590"/>
                  </a:lnTo>
                  <a:lnTo>
                    <a:pt x="834297" y="417360"/>
                  </a:lnTo>
                  <a:lnTo>
                    <a:pt x="836680" y="379170"/>
                  </a:lnTo>
                  <a:lnTo>
                    <a:pt x="831733" y="340455"/>
                  </a:lnTo>
                  <a:lnTo>
                    <a:pt x="819123" y="301650"/>
                  </a:lnTo>
                  <a:lnTo>
                    <a:pt x="800960" y="267141"/>
                  </a:lnTo>
                  <a:lnTo>
                    <a:pt x="777361" y="235189"/>
                  </a:lnTo>
                  <a:lnTo>
                    <a:pt x="748812" y="205979"/>
                  </a:lnTo>
                  <a:lnTo>
                    <a:pt x="715802" y="179695"/>
                  </a:lnTo>
                  <a:lnTo>
                    <a:pt x="678818" y="156520"/>
                  </a:lnTo>
                  <a:lnTo>
                    <a:pt x="638349" y="136639"/>
                  </a:lnTo>
                  <a:lnTo>
                    <a:pt x="594881" y="120237"/>
                  </a:lnTo>
                  <a:lnTo>
                    <a:pt x="548904" y="107497"/>
                  </a:lnTo>
                  <a:lnTo>
                    <a:pt x="500905" y="98603"/>
                  </a:lnTo>
                  <a:lnTo>
                    <a:pt x="451372" y="93741"/>
                  </a:lnTo>
                  <a:lnTo>
                    <a:pt x="400793" y="93094"/>
                  </a:lnTo>
                  <a:lnTo>
                    <a:pt x="349656" y="96846"/>
                  </a:lnTo>
                  <a:lnTo>
                    <a:pt x="298448" y="105181"/>
                  </a:lnTo>
                  <a:lnTo>
                    <a:pt x="129525" y="0"/>
                  </a:lnTo>
                  <a:close/>
                </a:path>
              </a:pathLst>
            </a:custGeom>
            <a:solidFill>
              <a:srgbClr val="2D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497FA452-DB56-54A9-AD36-2BFF3FA32E0F}"/>
                </a:ext>
              </a:extLst>
            </p:cNvPr>
            <p:cNvSpPr/>
            <p:nvPr/>
          </p:nvSpPr>
          <p:spPr>
            <a:xfrm>
              <a:off x="8203691" y="3439722"/>
              <a:ext cx="836930" cy="678180"/>
            </a:xfrm>
            <a:custGeom>
              <a:avLst/>
              <a:gdLst/>
              <a:ahLst/>
              <a:cxnLst/>
              <a:rect l="l" t="t" r="r" b="b"/>
              <a:pathLst>
                <a:path w="836929" h="678179">
                  <a:moveTo>
                    <a:pt x="129525" y="0"/>
                  </a:moveTo>
                  <a:lnTo>
                    <a:pt x="298448" y="105181"/>
                  </a:lnTo>
                  <a:lnTo>
                    <a:pt x="349656" y="96846"/>
                  </a:lnTo>
                  <a:lnTo>
                    <a:pt x="400793" y="93094"/>
                  </a:lnTo>
                  <a:lnTo>
                    <a:pt x="451372" y="93741"/>
                  </a:lnTo>
                  <a:lnTo>
                    <a:pt x="500905" y="98603"/>
                  </a:lnTo>
                  <a:lnTo>
                    <a:pt x="548904" y="107497"/>
                  </a:lnTo>
                  <a:lnTo>
                    <a:pt x="594881" y="120237"/>
                  </a:lnTo>
                  <a:lnTo>
                    <a:pt x="638349" y="136639"/>
                  </a:lnTo>
                  <a:lnTo>
                    <a:pt x="678818" y="156520"/>
                  </a:lnTo>
                  <a:lnTo>
                    <a:pt x="715802" y="179695"/>
                  </a:lnTo>
                  <a:lnTo>
                    <a:pt x="748812" y="205979"/>
                  </a:lnTo>
                  <a:lnTo>
                    <a:pt x="777361" y="235189"/>
                  </a:lnTo>
                  <a:lnTo>
                    <a:pt x="800960" y="267141"/>
                  </a:lnTo>
                  <a:lnTo>
                    <a:pt x="819123" y="301650"/>
                  </a:lnTo>
                  <a:lnTo>
                    <a:pt x="831733" y="340455"/>
                  </a:lnTo>
                  <a:lnTo>
                    <a:pt x="836680" y="379170"/>
                  </a:lnTo>
                  <a:lnTo>
                    <a:pt x="834297" y="417360"/>
                  </a:lnTo>
                  <a:lnTo>
                    <a:pt x="824919" y="454590"/>
                  </a:lnTo>
                  <a:lnTo>
                    <a:pt x="808881" y="490428"/>
                  </a:lnTo>
                  <a:lnTo>
                    <a:pt x="786517" y="524440"/>
                  </a:lnTo>
                  <a:lnTo>
                    <a:pt x="758162" y="556190"/>
                  </a:lnTo>
                  <a:lnTo>
                    <a:pt x="724151" y="585247"/>
                  </a:lnTo>
                  <a:lnTo>
                    <a:pt x="684818" y="611174"/>
                  </a:lnTo>
                  <a:lnTo>
                    <a:pt x="640498" y="633540"/>
                  </a:lnTo>
                  <a:lnTo>
                    <a:pt x="591526" y="651909"/>
                  </a:lnTo>
                  <a:lnTo>
                    <a:pt x="538237" y="665848"/>
                  </a:lnTo>
                  <a:lnTo>
                    <a:pt x="487029" y="674183"/>
                  </a:lnTo>
                  <a:lnTo>
                    <a:pt x="435891" y="677936"/>
                  </a:lnTo>
                  <a:lnTo>
                    <a:pt x="385310" y="677289"/>
                  </a:lnTo>
                  <a:lnTo>
                    <a:pt x="335776" y="672428"/>
                  </a:lnTo>
                  <a:lnTo>
                    <a:pt x="287776" y="663535"/>
                  </a:lnTo>
                  <a:lnTo>
                    <a:pt x="241798" y="650796"/>
                  </a:lnTo>
                  <a:lnTo>
                    <a:pt x="198329" y="634395"/>
                  </a:lnTo>
                  <a:lnTo>
                    <a:pt x="157858" y="614514"/>
                  </a:lnTo>
                  <a:lnTo>
                    <a:pt x="120873" y="591340"/>
                  </a:lnTo>
                  <a:lnTo>
                    <a:pt x="87862" y="565055"/>
                  </a:lnTo>
                  <a:lnTo>
                    <a:pt x="59312" y="535844"/>
                  </a:lnTo>
                  <a:lnTo>
                    <a:pt x="35712" y="503890"/>
                  </a:lnTo>
                  <a:lnTo>
                    <a:pt x="17549" y="469379"/>
                  </a:lnTo>
                  <a:lnTo>
                    <a:pt x="4050" y="426203"/>
                  </a:lnTo>
                  <a:lnTo>
                    <a:pt x="0" y="382840"/>
                  </a:lnTo>
                  <a:lnTo>
                    <a:pt x="5093" y="339971"/>
                  </a:lnTo>
                  <a:lnTo>
                    <a:pt x="19026" y="298283"/>
                  </a:lnTo>
                  <a:lnTo>
                    <a:pt x="41491" y="258458"/>
                  </a:lnTo>
                  <a:lnTo>
                    <a:pt x="72185" y="221182"/>
                  </a:lnTo>
                  <a:lnTo>
                    <a:pt x="110801" y="187137"/>
                  </a:lnTo>
                  <a:lnTo>
                    <a:pt x="157033" y="157010"/>
                  </a:lnTo>
                  <a:lnTo>
                    <a:pt x="129525" y="0"/>
                  </a:lnTo>
                  <a:close/>
                </a:path>
              </a:pathLst>
            </a:custGeom>
            <a:ln w="12700">
              <a:solidFill>
                <a:srgbClr val="2D1A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9">
            <a:extLst>
              <a:ext uri="{FF2B5EF4-FFF2-40B4-BE49-F238E27FC236}">
                <a16:creationId xmlns:a16="http://schemas.microsoft.com/office/drawing/2014/main" id="{5A181B22-CA5B-F0B0-F4E6-2923E7B7F662}"/>
              </a:ext>
            </a:extLst>
          </p:cNvPr>
          <p:cNvSpPr txBox="1"/>
          <p:nvPr/>
        </p:nvSpPr>
        <p:spPr>
          <a:xfrm>
            <a:off x="8446767" y="3672925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Mag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29.8%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02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04B644C-ED73-985C-5E39-AE17BF312C07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DE88C-E356-B12E-A3B4-16E0F55F4D04}"/>
              </a:ext>
            </a:extLst>
          </p:cNvPr>
          <p:cNvSpPr txBox="1"/>
          <p:nvPr/>
        </p:nvSpPr>
        <p:spPr>
          <a:xfrm>
            <a:off x="160451" y="326836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EF12D55D-F48B-C62F-6433-6000D74C49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Resilient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economy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and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market-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momentum</a:t>
            </a:r>
            <a:r>
              <a:rPr sz="2000" b="0" spc="-6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frame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outlook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6991A5C6-DEB8-B51A-4E36-CBF3D0700C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04" y="1210436"/>
            <a:ext cx="456890" cy="266699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id="{61A5460B-871D-09C6-0098-B11A095AB43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589" y="3648564"/>
            <a:ext cx="457754" cy="281501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0066E75-57C2-2F70-F015-2E55CA9C83A4}"/>
              </a:ext>
            </a:extLst>
          </p:cNvPr>
          <p:cNvSpPr txBox="1"/>
          <p:nvPr/>
        </p:nvSpPr>
        <p:spPr>
          <a:xfrm>
            <a:off x="1070395" y="985462"/>
            <a:ext cx="6835775" cy="4727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Upside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catalysts</a:t>
            </a:r>
            <a:endParaRPr sz="1400" dirty="0">
              <a:latin typeface="Arial"/>
              <a:cs typeface="Arial"/>
            </a:endParaRPr>
          </a:p>
          <a:p>
            <a:pPr marL="12700" marR="123189">
              <a:lnSpc>
                <a:spcPct val="100000"/>
              </a:lnSpc>
              <a:spcBef>
                <a:spcPts val="1195"/>
              </a:spcBef>
            </a:pPr>
            <a:r>
              <a:rPr sz="1400" dirty="0">
                <a:latin typeface="Arial"/>
                <a:cs typeface="Arial"/>
              </a:rPr>
              <a:t>Easing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economic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inflation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trends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should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allow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Federal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Reserve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rates </a:t>
            </a:r>
            <a:r>
              <a:rPr sz="1400" dirty="0">
                <a:latin typeface="Arial"/>
                <a:cs typeface="Arial"/>
              </a:rPr>
              <a:t>this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year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400" dirty="0">
                <a:latin typeface="Arial"/>
                <a:cs typeface="Arial"/>
              </a:rPr>
              <a:t>U.S.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forward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earnings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estimates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continue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make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record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highs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stock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market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typically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risen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6-to-12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months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following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first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cut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During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election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years,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there’s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incentive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power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stimulate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economy, </a:t>
            </a:r>
            <a:r>
              <a:rPr sz="1400" dirty="0">
                <a:latin typeface="Arial"/>
                <a:cs typeface="Arial"/>
              </a:rPr>
              <a:t>historically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resulting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solid,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albeit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bumpy,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market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gains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Primary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upward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appears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intact,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aided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forward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earnings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estimates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Downside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risks</a:t>
            </a:r>
            <a:endParaRPr sz="1400" dirty="0">
              <a:latin typeface="Arial"/>
              <a:cs typeface="Arial"/>
            </a:endParaRPr>
          </a:p>
          <a:p>
            <a:pPr marL="12700" marR="1539875">
              <a:lnSpc>
                <a:spcPct val="171400"/>
              </a:lnSpc>
            </a:pPr>
            <a:r>
              <a:rPr sz="1400" dirty="0">
                <a:latin typeface="Arial"/>
                <a:cs typeface="Arial"/>
              </a:rPr>
              <a:t>Federal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Reserve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rates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quickly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market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anticipates </a:t>
            </a:r>
            <a:r>
              <a:rPr sz="1400" dirty="0">
                <a:latin typeface="Arial"/>
                <a:cs typeface="Arial"/>
              </a:rPr>
              <a:t>Earnings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assumptions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could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optimistic</a:t>
            </a:r>
            <a:endParaRPr sz="1400" dirty="0">
              <a:latin typeface="Arial"/>
              <a:cs typeface="Arial"/>
            </a:endParaRPr>
          </a:p>
          <a:p>
            <a:pPr marL="12700" marR="4272915">
              <a:lnSpc>
                <a:spcPct val="171400"/>
              </a:lnSpc>
            </a:pPr>
            <a:r>
              <a:rPr sz="1400" dirty="0">
                <a:latin typeface="Arial"/>
                <a:cs typeface="Arial"/>
              </a:rPr>
              <a:t>Market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valuations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expensive </a:t>
            </a:r>
            <a:r>
              <a:rPr sz="1400" dirty="0">
                <a:latin typeface="Arial"/>
                <a:cs typeface="Arial"/>
              </a:rPr>
              <a:t>Market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leadership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narrowed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Election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year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uncertainty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broader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geopolitical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risks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B01AB705-3708-44D9-E35A-FF19BC6D7701}"/>
              </a:ext>
            </a:extLst>
          </p:cNvPr>
          <p:cNvSpPr txBox="1"/>
          <p:nvPr/>
        </p:nvSpPr>
        <p:spPr>
          <a:xfrm>
            <a:off x="268274" y="6523594"/>
            <a:ext cx="14097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Strategas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886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B09BCB73-4E69-2809-743F-0F93B2741217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50BA3-5A64-4C4C-96CA-8C9AA6D55F0A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FD82655-C43C-1DC5-9F36-CA841280C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The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impact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of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the</a:t>
            </a:r>
            <a:r>
              <a:rPr sz="2000" b="0" spc="-6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Ten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largest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stocks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on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the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S&amp;P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500’s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return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A4F7B2B-8607-EECD-9728-21D23777EEDD}"/>
              </a:ext>
            </a:extLst>
          </p:cNvPr>
          <p:cNvSpPr txBox="1"/>
          <p:nvPr/>
        </p:nvSpPr>
        <p:spPr>
          <a:xfrm>
            <a:off x="250517" y="6466443"/>
            <a:ext cx="87706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Strategas.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 future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Top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10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500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companies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based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on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10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largest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index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constituents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at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beginning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each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month.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800" i="1" spc="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6/30/24,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Top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10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co’s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were: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MSFT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(7.0%),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AAPL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(6.3%),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NVDA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(6.1%),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AMZN</a:t>
            </a:r>
            <a:r>
              <a:rPr sz="800" i="1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(3.6%),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META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(2.3%),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GOOGL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(2.3%),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GOOG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(0.9%),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BRK.B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(1.7%),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LLY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(1.5%),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JPM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1.3%),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AVGO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(1.3%)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4115C47-CA79-331B-D889-AEB8C41D2478}"/>
              </a:ext>
            </a:extLst>
          </p:cNvPr>
          <p:cNvSpPr txBox="1"/>
          <p:nvPr/>
        </p:nvSpPr>
        <p:spPr>
          <a:xfrm>
            <a:off x="2351532" y="972311"/>
            <a:ext cx="4441190" cy="46228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100965">
              <a:lnSpc>
                <a:spcPct val="100000"/>
              </a:lnSpc>
              <a:spcBef>
                <a:spcPts val="325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10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largest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stocks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S&amp;P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500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have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accounted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for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large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majority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 market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returns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2023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into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51DAAB63-426C-5404-67EA-6DA914B78B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7909" y="1664315"/>
            <a:ext cx="4448331" cy="46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73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1FF0DFEA-62EB-B654-89B5-1A833B3EBEF9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AD7BD-41BD-3317-43AE-A41798D15773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DDE2218-4539-394A-CF7D-315BAACCF140}"/>
              </a:ext>
            </a:extLst>
          </p:cNvPr>
          <p:cNvSpPr txBox="1"/>
          <p:nvPr/>
        </p:nvSpPr>
        <p:spPr>
          <a:xfrm>
            <a:off x="268274" y="6523594"/>
            <a:ext cx="779208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Morningstar,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Standard &amp;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Poor’s,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J.P.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Morgan.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Magnificent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7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=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Apple,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Microsoft,</a:t>
            </a:r>
            <a:r>
              <a:rPr sz="800" i="1" spc="-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Amazon,</a:t>
            </a:r>
            <a:r>
              <a:rPr sz="800" i="1" spc="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NVIDIA,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Alphabet</a:t>
            </a:r>
            <a:r>
              <a:rPr sz="800" i="1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(combined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share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classes),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Tesla,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Meta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5914EBDD-11F2-D7CA-14D7-F24DEB1A3BC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2" y="2322406"/>
            <a:ext cx="8093063" cy="3081797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A9F220CA-2CB4-95B0-D166-A242CE84592C}"/>
              </a:ext>
            </a:extLst>
          </p:cNvPr>
          <p:cNvSpPr txBox="1"/>
          <p:nvPr/>
        </p:nvSpPr>
        <p:spPr>
          <a:xfrm>
            <a:off x="2156460" y="1165860"/>
            <a:ext cx="4935220" cy="46228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229235">
              <a:lnSpc>
                <a:spcPct val="100000"/>
              </a:lnSpc>
              <a:spcBef>
                <a:spcPts val="325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30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Mag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7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stocks’</a:t>
            </a:r>
            <a:r>
              <a:rPr sz="1200" i="1" spc="-8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performance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has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accounted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for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61%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of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S&amp;P</a:t>
            </a:r>
            <a:r>
              <a:rPr sz="1200" i="1" spc="-6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500’s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YTD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gain,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very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similar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its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63%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share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2023’s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gain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8423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0C341F55-5854-7164-3656-D23606EE2559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BCFBC-264A-F982-FD70-80436C389EF3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B4F7768-9491-4742-B61B-F8CDFA55DF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Tech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sector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comprises</a:t>
            </a:r>
            <a:r>
              <a:rPr sz="2000" b="0" spc="-6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outsized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32%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of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S&amp;P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500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E1B9FCD-8BB2-6651-DDC2-868793242FAE}"/>
              </a:ext>
            </a:extLst>
          </p:cNvPr>
          <p:cNvSpPr txBox="1"/>
          <p:nvPr/>
        </p:nvSpPr>
        <p:spPr>
          <a:xfrm>
            <a:off x="268274" y="6523594"/>
            <a:ext cx="37509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FactSet.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57E2C0B6-9B02-D234-B661-9550439F57AA}"/>
              </a:ext>
            </a:extLst>
          </p:cNvPr>
          <p:cNvSpPr txBox="1"/>
          <p:nvPr/>
        </p:nvSpPr>
        <p:spPr>
          <a:xfrm>
            <a:off x="2081783" y="1178052"/>
            <a:ext cx="4825365" cy="46228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354965">
              <a:lnSpc>
                <a:spcPct val="100000"/>
              </a:lnSpc>
              <a:spcBef>
                <a:spcPts val="325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30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Tech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sector’s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influence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on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S&amp;P</a:t>
            </a:r>
            <a:r>
              <a:rPr sz="1200" i="1" spc="-7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500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is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driving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overall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market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valuations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higher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as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it tends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trade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at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premium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E8E1A0CC-9B9E-3765-86F2-1AB5DC7DC0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31" y="2115695"/>
            <a:ext cx="8079437" cy="36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36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2668572-29A6-598F-5D5A-1FE2BC237528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96B94-D12A-08DE-47B7-C2493F2FCAFE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86E33CD-45CC-531C-9EB6-D5FA8F5E5D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On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comparative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basis,</a:t>
            </a:r>
            <a:r>
              <a:rPr sz="2000" b="0" spc="-6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Tech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seems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far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from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bubble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territory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D9D2EC6-446E-DACF-A474-0CF245720548}"/>
              </a:ext>
            </a:extLst>
          </p:cNvPr>
          <p:cNvSpPr txBox="1"/>
          <p:nvPr/>
        </p:nvSpPr>
        <p:spPr>
          <a:xfrm>
            <a:off x="268274" y="6523594"/>
            <a:ext cx="69576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FactSet.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Technology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is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represented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by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500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Information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Technology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sector.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results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CB55A9E6-C846-C44C-16D4-EB42D014BB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596" y="1471564"/>
            <a:ext cx="8127258" cy="36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69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8279DBB-74AC-B086-A631-4775B656A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Election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years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tend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to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see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choppiness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the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market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C0544F6-7955-5C1A-06CD-541EC5726925}"/>
              </a:ext>
            </a:extLst>
          </p:cNvPr>
          <p:cNvSpPr txBox="1"/>
          <p:nvPr/>
        </p:nvSpPr>
        <p:spPr>
          <a:xfrm>
            <a:off x="268274" y="6523594"/>
            <a:ext cx="378015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FactSet.</a:t>
            </a:r>
            <a:r>
              <a:rPr sz="800" i="1" spc="1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 future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9121FF61-E332-2AB5-5BB4-496A88511C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193" y="1389918"/>
            <a:ext cx="7520621" cy="369547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02E1BA63-3616-1780-3443-34975B75D07E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9EB6E-CED4-4459-2C52-D44F43C18ABB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</p:spTree>
    <p:extLst>
      <p:ext uri="{BB962C8B-B14F-4D97-AF65-F5344CB8AC3E}">
        <p14:creationId xmlns:p14="http://schemas.microsoft.com/office/powerpoint/2010/main" val="2993940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F5774C-D059-9801-7236-463A8041E7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Market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has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done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fine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under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wide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range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of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partisan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3C27BB0-6B97-19B4-7250-E697612DE130}"/>
              </a:ext>
            </a:extLst>
          </p:cNvPr>
          <p:cNvSpPr txBox="1"/>
          <p:nvPr/>
        </p:nvSpPr>
        <p:spPr>
          <a:xfrm>
            <a:off x="268274" y="6523594"/>
            <a:ext cx="42754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FactSet.</a:t>
            </a:r>
            <a:r>
              <a:rPr sz="800" i="1" spc="1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Strategas.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800" i="1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results.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F1C0FE8A-774F-0CDE-E145-F293FF18461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5502" y="2116682"/>
            <a:ext cx="5279403" cy="388479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D22E1BF6-EB72-EEB1-D012-9D8F284150D1}"/>
              </a:ext>
            </a:extLst>
          </p:cNvPr>
          <p:cNvSpPr txBox="1"/>
          <p:nvPr/>
        </p:nvSpPr>
        <p:spPr>
          <a:xfrm>
            <a:off x="1431036" y="1114044"/>
            <a:ext cx="6079490" cy="64643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219710" algn="just">
              <a:lnSpc>
                <a:spcPct val="100000"/>
              </a:lnSpc>
              <a:spcBef>
                <a:spcPts val="320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30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Factors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outside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Washington</a:t>
            </a:r>
            <a:r>
              <a:rPr sz="1200" i="1" spc="-6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tend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have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greater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market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impact.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For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this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year,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ability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Federal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Reserve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engineer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soft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landing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path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of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inflation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will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have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greater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impact on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market</a:t>
            </a:r>
            <a:r>
              <a:rPr sz="1200" i="1" spc="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than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results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 the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2024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election.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6A46B21-32CC-A922-3AB5-39F3CD63DEFD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E7AB5B-962D-466D-BC92-54CC4E049AC1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</p:spTree>
    <p:extLst>
      <p:ext uri="{BB962C8B-B14F-4D97-AF65-F5344CB8AC3E}">
        <p14:creationId xmlns:p14="http://schemas.microsoft.com/office/powerpoint/2010/main" val="59094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831209-8B90-FEF4-371C-11E5C7FC75BE}"/>
              </a:ext>
            </a:extLst>
          </p:cNvPr>
          <p:cNvSpPr/>
          <p:nvPr/>
        </p:nvSpPr>
        <p:spPr>
          <a:xfrm>
            <a:off x="298704" y="934213"/>
            <a:ext cx="5169535" cy="3888104"/>
          </a:xfrm>
          <a:custGeom>
            <a:avLst/>
            <a:gdLst/>
            <a:ahLst/>
            <a:cxnLst/>
            <a:rect l="l" t="t" r="r" b="b"/>
            <a:pathLst>
              <a:path w="5169535" h="3888104">
                <a:moveTo>
                  <a:pt x="4521441" y="0"/>
                </a:moveTo>
                <a:lnTo>
                  <a:pt x="647966" y="0"/>
                </a:lnTo>
                <a:lnTo>
                  <a:pt x="599608" y="1777"/>
                </a:lnTo>
                <a:lnTo>
                  <a:pt x="552215" y="7025"/>
                </a:lnTo>
                <a:lnTo>
                  <a:pt x="505912" y="15619"/>
                </a:lnTo>
                <a:lnTo>
                  <a:pt x="460825" y="27434"/>
                </a:lnTo>
                <a:lnTo>
                  <a:pt x="417080" y="42344"/>
                </a:lnTo>
                <a:lnTo>
                  <a:pt x="374800" y="60223"/>
                </a:lnTo>
                <a:lnTo>
                  <a:pt x="334113" y="80948"/>
                </a:lnTo>
                <a:lnTo>
                  <a:pt x="295142" y="104391"/>
                </a:lnTo>
                <a:lnTo>
                  <a:pt x="258014" y="130429"/>
                </a:lnTo>
                <a:lnTo>
                  <a:pt x="222853" y="158935"/>
                </a:lnTo>
                <a:lnTo>
                  <a:pt x="189785" y="189785"/>
                </a:lnTo>
                <a:lnTo>
                  <a:pt x="158935" y="222853"/>
                </a:lnTo>
                <a:lnTo>
                  <a:pt x="130429" y="258014"/>
                </a:lnTo>
                <a:lnTo>
                  <a:pt x="104391" y="295142"/>
                </a:lnTo>
                <a:lnTo>
                  <a:pt x="80948" y="334113"/>
                </a:lnTo>
                <a:lnTo>
                  <a:pt x="60223" y="374800"/>
                </a:lnTo>
                <a:lnTo>
                  <a:pt x="42344" y="417080"/>
                </a:lnTo>
                <a:lnTo>
                  <a:pt x="27434" y="460825"/>
                </a:lnTo>
                <a:lnTo>
                  <a:pt x="15619" y="505912"/>
                </a:lnTo>
                <a:lnTo>
                  <a:pt x="7025" y="552215"/>
                </a:lnTo>
                <a:lnTo>
                  <a:pt x="1777" y="599608"/>
                </a:lnTo>
                <a:lnTo>
                  <a:pt x="0" y="647966"/>
                </a:lnTo>
                <a:lnTo>
                  <a:pt x="0" y="3239757"/>
                </a:lnTo>
                <a:lnTo>
                  <a:pt x="1777" y="3288115"/>
                </a:lnTo>
                <a:lnTo>
                  <a:pt x="7025" y="3335508"/>
                </a:lnTo>
                <a:lnTo>
                  <a:pt x="15619" y="3381811"/>
                </a:lnTo>
                <a:lnTo>
                  <a:pt x="27434" y="3426898"/>
                </a:lnTo>
                <a:lnTo>
                  <a:pt x="42344" y="3470643"/>
                </a:lnTo>
                <a:lnTo>
                  <a:pt x="60223" y="3512923"/>
                </a:lnTo>
                <a:lnTo>
                  <a:pt x="80948" y="3553610"/>
                </a:lnTo>
                <a:lnTo>
                  <a:pt x="104391" y="3592581"/>
                </a:lnTo>
                <a:lnTo>
                  <a:pt x="130429" y="3629709"/>
                </a:lnTo>
                <a:lnTo>
                  <a:pt x="158935" y="3664870"/>
                </a:lnTo>
                <a:lnTo>
                  <a:pt x="189785" y="3697938"/>
                </a:lnTo>
                <a:lnTo>
                  <a:pt x="222853" y="3728788"/>
                </a:lnTo>
                <a:lnTo>
                  <a:pt x="258014" y="3757294"/>
                </a:lnTo>
                <a:lnTo>
                  <a:pt x="295142" y="3783332"/>
                </a:lnTo>
                <a:lnTo>
                  <a:pt x="334113" y="3806775"/>
                </a:lnTo>
                <a:lnTo>
                  <a:pt x="374800" y="3827500"/>
                </a:lnTo>
                <a:lnTo>
                  <a:pt x="417080" y="3845379"/>
                </a:lnTo>
                <a:lnTo>
                  <a:pt x="460825" y="3860289"/>
                </a:lnTo>
                <a:lnTo>
                  <a:pt x="505912" y="3872104"/>
                </a:lnTo>
                <a:lnTo>
                  <a:pt x="552215" y="3880698"/>
                </a:lnTo>
                <a:lnTo>
                  <a:pt x="599608" y="3885946"/>
                </a:lnTo>
                <a:lnTo>
                  <a:pt x="647966" y="3887724"/>
                </a:lnTo>
                <a:lnTo>
                  <a:pt x="4521441" y="3887724"/>
                </a:lnTo>
                <a:lnTo>
                  <a:pt x="4569799" y="3885946"/>
                </a:lnTo>
                <a:lnTo>
                  <a:pt x="4617192" y="3880698"/>
                </a:lnTo>
                <a:lnTo>
                  <a:pt x="4663495" y="3872104"/>
                </a:lnTo>
                <a:lnTo>
                  <a:pt x="4708582" y="3860289"/>
                </a:lnTo>
                <a:lnTo>
                  <a:pt x="4752327" y="3845379"/>
                </a:lnTo>
                <a:lnTo>
                  <a:pt x="4794607" y="3827500"/>
                </a:lnTo>
                <a:lnTo>
                  <a:pt x="4835294" y="3806775"/>
                </a:lnTo>
                <a:lnTo>
                  <a:pt x="4874265" y="3783332"/>
                </a:lnTo>
                <a:lnTo>
                  <a:pt x="4911393" y="3757294"/>
                </a:lnTo>
                <a:lnTo>
                  <a:pt x="4946554" y="3728788"/>
                </a:lnTo>
                <a:lnTo>
                  <a:pt x="4979622" y="3697938"/>
                </a:lnTo>
                <a:lnTo>
                  <a:pt x="5010472" y="3664870"/>
                </a:lnTo>
                <a:lnTo>
                  <a:pt x="5038978" y="3629709"/>
                </a:lnTo>
                <a:lnTo>
                  <a:pt x="5065016" y="3592581"/>
                </a:lnTo>
                <a:lnTo>
                  <a:pt x="5088459" y="3553610"/>
                </a:lnTo>
                <a:lnTo>
                  <a:pt x="5109184" y="3512923"/>
                </a:lnTo>
                <a:lnTo>
                  <a:pt x="5127063" y="3470643"/>
                </a:lnTo>
                <a:lnTo>
                  <a:pt x="5141973" y="3426898"/>
                </a:lnTo>
                <a:lnTo>
                  <a:pt x="5153788" y="3381811"/>
                </a:lnTo>
                <a:lnTo>
                  <a:pt x="5162382" y="3335508"/>
                </a:lnTo>
                <a:lnTo>
                  <a:pt x="5167630" y="3288115"/>
                </a:lnTo>
                <a:lnTo>
                  <a:pt x="5169408" y="3239757"/>
                </a:lnTo>
                <a:lnTo>
                  <a:pt x="5169408" y="647966"/>
                </a:lnTo>
                <a:lnTo>
                  <a:pt x="5167630" y="599608"/>
                </a:lnTo>
                <a:lnTo>
                  <a:pt x="5162382" y="552215"/>
                </a:lnTo>
                <a:lnTo>
                  <a:pt x="5153788" y="505912"/>
                </a:lnTo>
                <a:lnTo>
                  <a:pt x="5141973" y="460825"/>
                </a:lnTo>
                <a:lnTo>
                  <a:pt x="5127063" y="417080"/>
                </a:lnTo>
                <a:lnTo>
                  <a:pt x="5109184" y="374800"/>
                </a:lnTo>
                <a:lnTo>
                  <a:pt x="5088459" y="334113"/>
                </a:lnTo>
                <a:lnTo>
                  <a:pt x="5065016" y="295142"/>
                </a:lnTo>
                <a:lnTo>
                  <a:pt x="5038978" y="258014"/>
                </a:lnTo>
                <a:lnTo>
                  <a:pt x="5010472" y="222853"/>
                </a:lnTo>
                <a:lnTo>
                  <a:pt x="4979622" y="189785"/>
                </a:lnTo>
                <a:lnTo>
                  <a:pt x="4946554" y="158935"/>
                </a:lnTo>
                <a:lnTo>
                  <a:pt x="4911393" y="130429"/>
                </a:lnTo>
                <a:lnTo>
                  <a:pt x="4874265" y="104391"/>
                </a:lnTo>
                <a:lnTo>
                  <a:pt x="4835294" y="80948"/>
                </a:lnTo>
                <a:lnTo>
                  <a:pt x="4794607" y="60223"/>
                </a:lnTo>
                <a:lnTo>
                  <a:pt x="4752327" y="42344"/>
                </a:lnTo>
                <a:lnTo>
                  <a:pt x="4708582" y="27434"/>
                </a:lnTo>
                <a:lnTo>
                  <a:pt x="4663495" y="15619"/>
                </a:lnTo>
                <a:lnTo>
                  <a:pt x="4617192" y="7025"/>
                </a:lnTo>
                <a:lnTo>
                  <a:pt x="4569799" y="1777"/>
                </a:lnTo>
                <a:lnTo>
                  <a:pt x="4521441" y="0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738F15A-67F7-2930-E71A-414F346E2D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323" y="1167442"/>
            <a:ext cx="346900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dirty="0">
                <a:solidFill>
                  <a:srgbClr val="FFFFFF"/>
                </a:solidFill>
                <a:latin typeface="Arial"/>
                <a:cs typeface="Arial"/>
              </a:rPr>
              <a:t>FIXED</a:t>
            </a:r>
            <a:r>
              <a:rPr sz="2200" b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sz="2200" b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Arial"/>
                <a:cs typeface="Arial"/>
              </a:rPr>
              <a:t>MARKETS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7FCCD83-1FF8-A51C-FF66-492F17720037}"/>
              </a:ext>
            </a:extLst>
          </p:cNvPr>
          <p:cNvSpPr txBox="1"/>
          <p:nvPr/>
        </p:nvSpPr>
        <p:spPr>
          <a:xfrm>
            <a:off x="613342" y="1675018"/>
            <a:ext cx="4569460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125000"/>
              <a:buFont typeface="Wingdings"/>
              <a:buChar char=""/>
              <a:tabLst>
                <a:tab pos="299085" algn="l"/>
              </a:tabLst>
            </a:pP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Treasury</a:t>
            </a:r>
            <a:r>
              <a:rPr sz="1600" b="1" spc="-5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yields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have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likely</a:t>
            </a:r>
            <a:r>
              <a:rPr sz="1600" b="1" spc="-4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peaked</a:t>
            </a:r>
            <a:r>
              <a:rPr sz="1600" b="1" spc="-5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this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cycle,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but</a:t>
            </a:r>
            <a:r>
              <a:rPr sz="1600" b="1" spc="-5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upside</a:t>
            </a:r>
            <a:r>
              <a:rPr sz="1600" b="1" spc="-5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inflation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surprises</a:t>
            </a:r>
            <a:r>
              <a:rPr sz="1600" b="1" spc="-5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and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increased</a:t>
            </a:r>
            <a:r>
              <a:rPr sz="1600" b="1" spc="-5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debt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issuance</a:t>
            </a:r>
            <a:r>
              <a:rPr sz="1600" b="1" spc="-4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provide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headwinds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FFFFFF"/>
              </a:buClr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 marL="299085" marR="269875" indent="-287020">
              <a:lnSpc>
                <a:spcPct val="100000"/>
              </a:lnSpc>
              <a:buClr>
                <a:srgbClr val="FFFFFF"/>
              </a:buClr>
              <a:buSzPct val="125000"/>
              <a:buFont typeface="Wingdings"/>
              <a:buChar char=""/>
              <a:tabLst>
                <a:tab pos="299085" algn="l"/>
              </a:tabLst>
            </a:pP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The</a:t>
            </a:r>
            <a:r>
              <a:rPr sz="1600" b="1" spc="-5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move</a:t>
            </a:r>
            <a:r>
              <a:rPr sz="1600" b="1" spc="-1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to</a:t>
            </a:r>
            <a:r>
              <a:rPr sz="1600" b="1" spc="-4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higher</a:t>
            </a:r>
            <a:r>
              <a:rPr sz="1600" b="1" spc="-3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yields</a:t>
            </a:r>
            <a:r>
              <a:rPr sz="1600" b="1" spc="-1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leaves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high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quality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fixed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income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capable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of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providing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critical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income</a:t>
            </a:r>
            <a:r>
              <a:rPr sz="1600" b="1" spc="-4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and</a:t>
            </a:r>
            <a:r>
              <a:rPr sz="1600" b="1" spc="-5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portfolio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ballast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FFFFFF"/>
              </a:buClr>
              <a:buFont typeface="Wingdings"/>
              <a:buChar char=""/>
            </a:pPr>
            <a:endParaRPr sz="1600">
              <a:latin typeface="Arial"/>
              <a:cs typeface="Arial"/>
            </a:endParaRPr>
          </a:p>
          <a:p>
            <a:pPr marL="299085" marR="98425" indent="-287020" algn="just">
              <a:lnSpc>
                <a:spcPct val="100000"/>
              </a:lnSpc>
              <a:buClr>
                <a:srgbClr val="FFFFFF"/>
              </a:buClr>
              <a:buSzPct val="125000"/>
              <a:buFont typeface="Wingdings"/>
              <a:buChar char=""/>
              <a:tabLst>
                <a:tab pos="299085" algn="l"/>
              </a:tabLst>
            </a:pP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Bond</a:t>
            </a:r>
            <a:r>
              <a:rPr sz="1600" b="1" spc="-4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yields</a:t>
            </a:r>
            <a:r>
              <a:rPr sz="1600" b="1" spc="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typically fall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after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first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Fed</a:t>
            </a:r>
            <a:r>
              <a:rPr sz="1600" b="1" spc="-4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rate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cut,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though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heavy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Treasury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issuance</a:t>
            </a:r>
            <a:r>
              <a:rPr sz="1600" b="1" spc="-3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could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impede</a:t>
            </a:r>
            <a:r>
              <a:rPr sz="1600" b="1" spc="-5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the</a:t>
            </a:r>
            <a:r>
              <a:rPr sz="1600" b="1" spc="-5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10-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year</a:t>
            </a:r>
            <a:r>
              <a:rPr sz="1600" b="1" spc="-25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C9CE"/>
                </a:solidFill>
                <a:latin typeface="Arial"/>
                <a:cs typeface="Arial"/>
              </a:rPr>
              <a:t>yield’s</a:t>
            </a:r>
            <a:r>
              <a:rPr sz="1600" b="1" spc="-20" dirty="0">
                <a:solidFill>
                  <a:srgbClr val="76C9C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6C9CE"/>
                </a:solidFill>
                <a:latin typeface="Arial"/>
                <a:cs typeface="Arial"/>
              </a:rPr>
              <a:t>decline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6F5EC44-D328-4CD0-BD2D-81140F164607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84C25-58BA-5FFF-CC9E-EEC505A124DA}"/>
              </a:ext>
            </a:extLst>
          </p:cNvPr>
          <p:cNvSpPr txBox="1"/>
          <p:nvPr/>
        </p:nvSpPr>
        <p:spPr>
          <a:xfrm>
            <a:off x="298704" y="485775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</p:spTree>
    <p:extLst>
      <p:ext uri="{BB962C8B-B14F-4D97-AF65-F5344CB8AC3E}">
        <p14:creationId xmlns:p14="http://schemas.microsoft.com/office/powerpoint/2010/main" val="474462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6F5EC44-D328-4CD0-BD2D-81140F164607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B3D58-E270-493E-D753-500E9BB9C8D6}"/>
              </a:ext>
            </a:extLst>
          </p:cNvPr>
          <p:cNvSpPr txBox="1"/>
          <p:nvPr/>
        </p:nvSpPr>
        <p:spPr>
          <a:xfrm>
            <a:off x="160451" y="365950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0D64F58-6F2C-1B6E-76E5-2231C9E2A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Yields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tend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to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fall,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curve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typically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steepens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after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first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Fed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rate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cut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B6896EE9-8F71-27EC-8627-CD95B4046284}"/>
              </a:ext>
            </a:extLst>
          </p:cNvPr>
          <p:cNvSpPr txBox="1"/>
          <p:nvPr/>
        </p:nvSpPr>
        <p:spPr>
          <a:xfrm>
            <a:off x="268274" y="6523594"/>
            <a:ext cx="389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Bloomberg.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18DA2ABF-F222-353B-1F71-F704C1442EF7}"/>
              </a:ext>
            </a:extLst>
          </p:cNvPr>
          <p:cNvSpPr txBox="1"/>
          <p:nvPr/>
        </p:nvSpPr>
        <p:spPr>
          <a:xfrm>
            <a:off x="1011936" y="1158239"/>
            <a:ext cx="6960234" cy="276225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Treasury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yields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typically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decline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months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following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start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Fed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rate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cut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cycle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7" name="object 5">
            <a:extLst>
              <a:ext uri="{FF2B5EF4-FFF2-40B4-BE49-F238E27FC236}">
                <a16:creationId xmlns:a16="http://schemas.microsoft.com/office/drawing/2014/main" id="{77B13C59-1421-1038-FCC0-8AA189C15A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117" y="1804355"/>
            <a:ext cx="5441560" cy="3966836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1CF1A5A2-0BB9-3685-3EA6-52D519B45571}"/>
              </a:ext>
            </a:extLst>
          </p:cNvPr>
          <p:cNvSpPr txBox="1"/>
          <p:nvPr/>
        </p:nvSpPr>
        <p:spPr>
          <a:xfrm>
            <a:off x="7375165" y="1682520"/>
            <a:ext cx="1616075" cy="2290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Add</a:t>
            </a:r>
            <a:r>
              <a:rPr sz="135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comment</a:t>
            </a:r>
            <a:r>
              <a:rPr sz="135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464646"/>
                </a:solidFill>
                <a:latin typeface="Arial"/>
                <a:cs typeface="Arial"/>
              </a:rPr>
              <a:t>about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business</a:t>
            </a:r>
            <a:r>
              <a:rPr sz="1350" spc="-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464646"/>
                </a:solidFill>
                <a:latin typeface="Arial"/>
                <a:cs typeface="Arial"/>
              </a:rPr>
              <a:t>cycle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(previous</a:t>
            </a:r>
            <a:r>
              <a:rPr sz="135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cuts</a:t>
            </a:r>
            <a:r>
              <a:rPr sz="135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due</a:t>
            </a:r>
            <a:r>
              <a:rPr sz="135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464646"/>
                </a:solidFill>
                <a:latin typeface="Arial"/>
                <a:cs typeface="Arial"/>
              </a:rPr>
              <a:t>to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recession,</a:t>
            </a:r>
            <a:r>
              <a:rPr sz="135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only</a:t>
            </a:r>
            <a:r>
              <a:rPr sz="135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464646"/>
                </a:solidFill>
                <a:latin typeface="Arial"/>
                <a:cs typeface="Arial"/>
              </a:rPr>
              <a:t>1994</a:t>
            </a:r>
            <a:endParaRPr sz="1350">
              <a:latin typeface="Arial"/>
              <a:cs typeface="Arial"/>
            </a:endParaRPr>
          </a:p>
          <a:p>
            <a:pPr marL="12700" marR="25400">
              <a:lnSpc>
                <a:spcPct val="100000"/>
              </a:lnSpc>
            </a:pP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=</a:t>
            </a:r>
            <a:r>
              <a:rPr sz="135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soft</a:t>
            </a:r>
            <a:r>
              <a:rPr sz="135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landing;</a:t>
            </a:r>
            <a:r>
              <a:rPr sz="135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464646"/>
                </a:solidFill>
                <a:latin typeface="Arial"/>
                <a:cs typeface="Arial"/>
              </a:rPr>
              <a:t>Fed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cutting</a:t>
            </a:r>
            <a:r>
              <a:rPr sz="135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now</a:t>
            </a:r>
            <a:r>
              <a:rPr sz="135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464646"/>
                </a:solidFill>
                <a:latin typeface="Arial"/>
                <a:cs typeface="Arial"/>
              </a:rPr>
              <a:t>because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35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464646"/>
                </a:solidFill>
                <a:latin typeface="Arial"/>
                <a:cs typeface="Arial"/>
              </a:rPr>
              <a:t>INFLATION;</a:t>
            </a:r>
            <a:r>
              <a:rPr sz="135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464646"/>
                </a:solidFill>
                <a:latin typeface="Arial"/>
                <a:cs typeface="Arial"/>
              </a:rPr>
              <a:t>late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60’s</a:t>
            </a:r>
            <a:r>
              <a:rPr sz="135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135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reflected</a:t>
            </a:r>
            <a:r>
              <a:rPr sz="135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464646"/>
                </a:solidFill>
                <a:latin typeface="Arial"/>
                <a:cs typeface="Arial"/>
              </a:rPr>
              <a:t>in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this</a:t>
            </a:r>
            <a:r>
              <a:rPr sz="135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chart;</a:t>
            </a:r>
            <a:r>
              <a:rPr sz="135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10’s</a:t>
            </a:r>
            <a:r>
              <a:rPr sz="135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464646"/>
                </a:solidFill>
                <a:latin typeface="Arial"/>
                <a:cs typeface="Arial"/>
              </a:rPr>
              <a:t>might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135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fall</a:t>
            </a:r>
            <a:r>
              <a:rPr sz="135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(goes</a:t>
            </a:r>
            <a:r>
              <a:rPr sz="135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up</a:t>
            </a:r>
            <a:r>
              <a:rPr sz="135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464646"/>
                </a:solidFill>
                <a:latin typeface="Arial"/>
                <a:cs typeface="Arial"/>
              </a:rPr>
              <a:t>in </a:t>
            </a:r>
            <a:r>
              <a:rPr sz="1350" dirty="0">
                <a:solidFill>
                  <a:srgbClr val="464646"/>
                </a:solidFill>
                <a:latin typeface="Arial"/>
                <a:cs typeface="Arial"/>
              </a:rPr>
              <a:t>soft</a:t>
            </a:r>
            <a:r>
              <a:rPr sz="135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464646"/>
                </a:solidFill>
                <a:latin typeface="Arial"/>
                <a:cs typeface="Arial"/>
              </a:rPr>
              <a:t>landing)</a:t>
            </a:r>
            <a:endParaRPr sz="13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385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6F5EC44-D328-4CD0-BD2D-81140F164607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B3D58-E270-493E-D753-500E9BB9C8D6}"/>
              </a:ext>
            </a:extLst>
          </p:cNvPr>
          <p:cNvSpPr txBox="1"/>
          <p:nvPr/>
        </p:nvSpPr>
        <p:spPr>
          <a:xfrm>
            <a:off x="160451" y="326836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ECEF867-C36A-338E-5485-CEF9056F4F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U.S.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companies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face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$7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trln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debt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maturities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over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next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5</a:t>
            </a:r>
            <a:r>
              <a:rPr sz="2000" b="0" spc="-1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F19F6E2-0F4D-77D4-DB2F-B7B0609C6F82}"/>
              </a:ext>
            </a:extLst>
          </p:cNvPr>
          <p:cNvSpPr txBox="1"/>
          <p:nvPr/>
        </p:nvSpPr>
        <p:spPr>
          <a:xfrm>
            <a:off x="268274" y="6523594"/>
            <a:ext cx="85210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Bloomberg.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IG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=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All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USD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investment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grade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rated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corporate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bonds,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HY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=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all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USD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high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yield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rated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corporate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bonds.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800" i="1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72623EB5-9625-816A-E0E9-45FD7A562C16}"/>
              </a:ext>
            </a:extLst>
          </p:cNvPr>
          <p:cNvSpPr txBox="1"/>
          <p:nvPr/>
        </p:nvSpPr>
        <p:spPr>
          <a:xfrm>
            <a:off x="1324355" y="1100327"/>
            <a:ext cx="6000115" cy="64643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104775">
              <a:lnSpc>
                <a:spcPct val="100000"/>
              </a:lnSpc>
              <a:spcBef>
                <a:spcPts val="320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31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Investment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grade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high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yield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companies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face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wave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maturities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over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next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five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years.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Near-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term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maturities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will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likely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need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refinanced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at</a:t>
            </a:r>
            <a:r>
              <a:rPr sz="1200" i="1" spc="50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higher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costs</a:t>
            </a:r>
            <a:r>
              <a:rPr sz="1200" i="1" spc="-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issuers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and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place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additional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pressure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on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corporate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balance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sheets.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33E4246-1AF9-7D54-4FFB-B17D2E5AC9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472" y="2363427"/>
            <a:ext cx="7970612" cy="29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37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58DB0EF-0C60-5AB4-DBFA-508138CBC043}"/>
              </a:ext>
            </a:extLst>
          </p:cNvPr>
          <p:cNvSpPr txBox="1"/>
          <p:nvPr/>
        </p:nvSpPr>
        <p:spPr>
          <a:xfrm>
            <a:off x="268276" y="6562708"/>
            <a:ext cx="69049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Bloomberg.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Change</a:t>
            </a:r>
            <a:r>
              <a:rPr sz="800" i="1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real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(inflation-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adjusted)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gross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domestic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product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(GDP)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year-over-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year;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consensus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estimates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through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6.26.24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6F5EC44-D328-4CD0-BD2D-81140F164607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B3D58-E270-493E-D753-500E9BB9C8D6}"/>
              </a:ext>
            </a:extLst>
          </p:cNvPr>
          <p:cNvSpPr txBox="1"/>
          <p:nvPr/>
        </p:nvSpPr>
        <p:spPr>
          <a:xfrm>
            <a:off x="160451" y="326836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241F27F-4AEC-41C5-5CC1-B92638E619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Maintain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focus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on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high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quality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fixed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income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and</a:t>
            </a:r>
            <a:r>
              <a:rPr sz="2000" b="0" spc="-3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tactical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active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managers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E33E35D-0FAC-4EAE-33EA-AAA88BB054FC}"/>
              </a:ext>
            </a:extLst>
          </p:cNvPr>
          <p:cNvSpPr txBox="1"/>
          <p:nvPr/>
        </p:nvSpPr>
        <p:spPr>
          <a:xfrm>
            <a:off x="268274" y="6523594"/>
            <a:ext cx="72536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Bloomberg,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FactSet,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LSTA.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Yield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worst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shown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except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Preferreds (yield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maturity).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AFB75FE-5B5C-AA94-8C39-B8DC34088EFF}"/>
              </a:ext>
            </a:extLst>
          </p:cNvPr>
          <p:cNvSpPr txBox="1"/>
          <p:nvPr/>
        </p:nvSpPr>
        <p:spPr>
          <a:xfrm>
            <a:off x="1563624" y="1141475"/>
            <a:ext cx="5770245" cy="646430"/>
          </a:xfrm>
          <a:prstGeom prst="rect">
            <a:avLst/>
          </a:prstGeom>
          <a:ln w="9525">
            <a:solidFill>
              <a:srgbClr val="2D1A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137160">
              <a:lnSpc>
                <a:spcPct val="100000"/>
              </a:lnSpc>
              <a:spcBef>
                <a:spcPts val="320"/>
              </a:spcBef>
            </a:pP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OUR</a:t>
            </a:r>
            <a:r>
              <a:rPr sz="1200" b="1" i="1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D1A46"/>
                </a:solidFill>
                <a:latin typeface="Arial"/>
                <a:cs typeface="Arial"/>
              </a:rPr>
              <a:t>TAKE:</a:t>
            </a:r>
            <a:r>
              <a:rPr sz="1200" b="1" i="1" spc="30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We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continue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favor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high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quality</a:t>
            </a:r>
            <a:r>
              <a:rPr sz="1200" i="1" spc="-5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fixed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income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–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an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important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source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of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portfolio</a:t>
            </a:r>
            <a:r>
              <a:rPr sz="1200" i="1" spc="-2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ballast.</a:t>
            </a:r>
            <a:r>
              <a:rPr sz="1200" i="1" spc="-7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Additionally,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higher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yields</a:t>
            </a:r>
            <a:r>
              <a:rPr sz="1200" i="1" spc="-3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</a:t>
            </a:r>
            <a:r>
              <a:rPr sz="1200" i="1" spc="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higher-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risk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fixed</a:t>
            </a:r>
            <a:r>
              <a:rPr sz="1200" i="1" spc="-2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income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sectors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bode</a:t>
            </a:r>
            <a:r>
              <a:rPr sz="1200" i="1" spc="-5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well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for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careful</a:t>
            </a:r>
            <a:r>
              <a:rPr sz="1200" i="1" spc="-3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tactical</a:t>
            </a:r>
            <a:r>
              <a:rPr sz="1200" i="1" spc="-4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active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management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to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supplement</a:t>
            </a:r>
            <a:r>
              <a:rPr sz="1200" i="1" spc="-4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core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B6992"/>
                </a:solidFill>
                <a:latin typeface="Arial"/>
                <a:cs typeface="Arial"/>
              </a:rPr>
              <a:t>fixed</a:t>
            </a:r>
            <a:r>
              <a:rPr sz="1200" i="1" spc="-15" dirty="0">
                <a:solidFill>
                  <a:srgbClr val="7B6992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7B6992"/>
                </a:solidFill>
                <a:latin typeface="Arial"/>
                <a:cs typeface="Arial"/>
              </a:rPr>
              <a:t>income.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1F988B69-4590-EF58-02EB-5E79EC4775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190" y="2223402"/>
            <a:ext cx="8317102" cy="29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8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>
            <a:extLst>
              <a:ext uri="{FF2B5EF4-FFF2-40B4-BE49-F238E27FC236}">
                <a16:creationId xmlns:a16="http://schemas.microsoft.com/office/drawing/2014/main" id="{648B0666-955D-12A9-0F78-66B4B26A552D}"/>
              </a:ext>
            </a:extLst>
          </p:cNvPr>
          <p:cNvSpPr/>
          <p:nvPr/>
        </p:nvSpPr>
        <p:spPr>
          <a:xfrm>
            <a:off x="277367" y="6115479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3">
            <a:extLst>
              <a:ext uri="{FF2B5EF4-FFF2-40B4-BE49-F238E27FC236}">
                <a16:creationId xmlns:a16="http://schemas.microsoft.com/office/drawing/2014/main" id="{F15AB4CD-29DD-0E6F-3F88-1FC0686A07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9651" y="419821"/>
            <a:ext cx="1509553" cy="136555"/>
          </a:xfrm>
          <a:prstGeom prst="rect">
            <a:avLst/>
          </a:prstGeom>
        </p:spPr>
      </p:pic>
      <p:grpSp>
        <p:nvGrpSpPr>
          <p:cNvPr id="22" name="object 4">
            <a:extLst>
              <a:ext uri="{FF2B5EF4-FFF2-40B4-BE49-F238E27FC236}">
                <a16:creationId xmlns:a16="http://schemas.microsoft.com/office/drawing/2014/main" id="{AC114044-E10B-9BD3-2C59-7FF301FFB32B}"/>
              </a:ext>
            </a:extLst>
          </p:cNvPr>
          <p:cNvGrpSpPr/>
          <p:nvPr/>
        </p:nvGrpSpPr>
        <p:grpSpPr>
          <a:xfrm>
            <a:off x="8651737" y="428060"/>
            <a:ext cx="207010" cy="103505"/>
            <a:chOff x="8651737" y="428060"/>
            <a:chExt cx="207010" cy="103505"/>
          </a:xfrm>
        </p:grpSpPr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909D7335-3092-AADE-F4C5-FD2E5828A7E1}"/>
                </a:ext>
              </a:extLst>
            </p:cNvPr>
            <p:cNvSpPr/>
            <p:nvPr/>
          </p:nvSpPr>
          <p:spPr>
            <a:xfrm>
              <a:off x="8651737" y="428060"/>
              <a:ext cx="12700" cy="102235"/>
            </a:xfrm>
            <a:custGeom>
              <a:avLst/>
              <a:gdLst/>
              <a:ahLst/>
              <a:cxnLst/>
              <a:rect l="l" t="t" r="r" b="b"/>
              <a:pathLst>
                <a:path w="12700" h="102234">
                  <a:moveTo>
                    <a:pt x="12142" y="102104"/>
                  </a:moveTo>
                  <a:lnTo>
                    <a:pt x="0" y="102104"/>
                  </a:lnTo>
                  <a:lnTo>
                    <a:pt x="0" y="0"/>
                  </a:lnTo>
                  <a:lnTo>
                    <a:pt x="12142" y="0"/>
                  </a:lnTo>
                  <a:lnTo>
                    <a:pt x="12142" y="102104"/>
                  </a:lnTo>
                  <a:close/>
                </a:path>
              </a:pathLst>
            </a:custGeom>
            <a:solidFill>
              <a:srgbClr val="2A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6">
              <a:extLst>
                <a:ext uri="{FF2B5EF4-FFF2-40B4-BE49-F238E27FC236}">
                  <a16:creationId xmlns:a16="http://schemas.microsoft.com/office/drawing/2014/main" id="{F6EF5AA1-B5CB-0A1D-CA92-13C1A303B0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5188" y="454272"/>
              <a:ext cx="172960" cy="77140"/>
            </a:xfrm>
            <a:prstGeom prst="rect">
              <a:avLst/>
            </a:prstGeom>
          </p:spPr>
        </p:pic>
      </p:grpSp>
      <p:pic>
        <p:nvPicPr>
          <p:cNvPr id="25" name="object 7">
            <a:extLst>
              <a:ext uri="{FF2B5EF4-FFF2-40B4-BE49-F238E27FC236}">
                <a16:creationId xmlns:a16="http://schemas.microsoft.com/office/drawing/2014/main" id="{5591F865-4C6A-4545-B8BC-65DCE97FD69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40" y="6181344"/>
            <a:ext cx="1194815" cy="266700"/>
          </a:xfrm>
          <a:prstGeom prst="rect">
            <a:avLst/>
          </a:prstGeom>
        </p:spPr>
      </p:pic>
      <p:sp>
        <p:nvSpPr>
          <p:cNvPr id="26" name="object 8">
            <a:extLst>
              <a:ext uri="{FF2B5EF4-FFF2-40B4-BE49-F238E27FC236}">
                <a16:creationId xmlns:a16="http://schemas.microsoft.com/office/drawing/2014/main" id="{B872D1DE-761E-D301-7C40-265E16C36378}"/>
              </a:ext>
            </a:extLst>
          </p:cNvPr>
          <p:cNvSpPr txBox="1"/>
          <p:nvPr/>
        </p:nvSpPr>
        <p:spPr>
          <a:xfrm>
            <a:off x="361062" y="1386305"/>
            <a:ext cx="8216265" cy="290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Word</a:t>
            </a:r>
            <a:r>
              <a:rPr sz="1800" b="1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800" b="1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b="1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day:</a:t>
            </a:r>
            <a:r>
              <a:rPr sz="1800" b="1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Arial"/>
                <a:cs typeface="Arial"/>
              </a:rPr>
              <a:t>inflection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8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5"/>
              </a:spcBef>
              <a:buClr>
                <a:srgbClr val="2D1A46"/>
              </a:buClr>
              <a:buFont typeface="Wingdings"/>
              <a:buChar char=""/>
              <a:tabLst>
                <a:tab pos="149225" algn="l"/>
              </a:tabLst>
            </a:pP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Recent</a:t>
            </a:r>
            <a:r>
              <a:rPr sz="1800" b="1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equity</a:t>
            </a:r>
            <a:r>
              <a:rPr sz="1800" b="1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rotation</a:t>
            </a:r>
            <a:r>
              <a:rPr sz="1800" b="1" spc="4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–</a:t>
            </a:r>
            <a:r>
              <a:rPr sz="1800" b="1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more</a:t>
            </a:r>
            <a:r>
              <a:rPr sz="18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economic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driven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than</a:t>
            </a:r>
            <a:r>
              <a:rPr sz="1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election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driven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0"/>
              </a:spcBef>
              <a:buClr>
                <a:srgbClr val="2D1A46"/>
              </a:buClr>
              <a:buFont typeface="Wingdings"/>
              <a:buChar char=""/>
            </a:pPr>
            <a:endParaRPr sz="18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buClr>
                <a:srgbClr val="2D1A46"/>
              </a:buClr>
              <a:buFont typeface="Wingdings"/>
              <a:buChar char=""/>
              <a:tabLst>
                <a:tab pos="149225" algn="l"/>
              </a:tabLst>
            </a:pP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Small</a:t>
            </a:r>
            <a:r>
              <a:rPr sz="1800" b="1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cap</a:t>
            </a:r>
            <a:r>
              <a:rPr sz="1800" b="1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rally</a:t>
            </a:r>
            <a:r>
              <a:rPr sz="1800" b="1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–</a:t>
            </a:r>
            <a:r>
              <a:rPr sz="1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more</a:t>
            </a:r>
            <a:r>
              <a:rPr sz="1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upside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near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term</a:t>
            </a:r>
            <a:r>
              <a:rPr sz="1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but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earnings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key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sustainable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shift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  <a:buClr>
                <a:srgbClr val="2D1A46"/>
              </a:buClr>
              <a:buFont typeface="Wingdings"/>
              <a:buChar char=""/>
            </a:pPr>
            <a:endParaRPr sz="18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buClr>
                <a:srgbClr val="2D1A46"/>
              </a:buClr>
              <a:buFont typeface="Wingdings"/>
              <a:buChar char=""/>
              <a:tabLst>
                <a:tab pos="149225" algn="l"/>
              </a:tabLst>
            </a:pPr>
            <a:r>
              <a:rPr sz="1800" b="1" spc="-20" dirty="0">
                <a:solidFill>
                  <a:srgbClr val="222222"/>
                </a:solidFill>
                <a:latin typeface="Arial"/>
                <a:cs typeface="Arial"/>
              </a:rPr>
              <a:t>Technology</a:t>
            </a:r>
            <a:r>
              <a:rPr sz="1800" b="1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–</a:t>
            </a:r>
            <a:r>
              <a:rPr sz="1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important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short-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term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juncture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with</a:t>
            </a:r>
            <a:r>
              <a:rPr sz="18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big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cap</a:t>
            </a:r>
            <a:r>
              <a:rPr sz="1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earnings next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2</a:t>
            </a:r>
            <a:r>
              <a:rPr sz="1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weeks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  <a:buClr>
                <a:srgbClr val="2D1A46"/>
              </a:buClr>
              <a:buFont typeface="Wingdings"/>
              <a:buChar char=""/>
            </a:pPr>
            <a:endParaRPr sz="18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buClr>
                <a:srgbClr val="2D1A46"/>
              </a:buClr>
              <a:buFont typeface="Wingdings"/>
              <a:buChar char=""/>
              <a:tabLst>
                <a:tab pos="149225" algn="l"/>
              </a:tabLst>
            </a:pPr>
            <a:r>
              <a:rPr sz="1800" b="1" dirty="0">
                <a:solidFill>
                  <a:srgbClr val="222222"/>
                </a:solidFill>
                <a:latin typeface="Arial"/>
                <a:cs typeface="Arial"/>
              </a:rPr>
              <a:t>EM</a:t>
            </a:r>
            <a:r>
              <a:rPr sz="1800" b="1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–</a:t>
            </a:r>
            <a:r>
              <a:rPr sz="1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China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rolling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over</a:t>
            </a:r>
            <a:r>
              <a:rPr sz="1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again: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Stay</a:t>
            </a:r>
            <a:r>
              <a:rPr sz="1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negative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Arial"/>
                <a:cs typeface="Arial"/>
              </a:rPr>
              <a:t>EM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123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58DB0EF-0C60-5AB4-DBFA-508138CBC043}"/>
              </a:ext>
            </a:extLst>
          </p:cNvPr>
          <p:cNvSpPr txBox="1"/>
          <p:nvPr/>
        </p:nvSpPr>
        <p:spPr>
          <a:xfrm>
            <a:off x="268276" y="6562708"/>
            <a:ext cx="69049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Bloomberg.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Change</a:t>
            </a:r>
            <a:r>
              <a:rPr sz="800" i="1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real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(inflation-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adjusted)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gross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domestic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product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(GDP)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year-over-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year;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consensus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estimates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through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6.26.24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6F5EC44-D328-4CD0-BD2D-81140F164607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B3D58-E270-493E-D753-500E9BB9C8D6}"/>
              </a:ext>
            </a:extLst>
          </p:cNvPr>
          <p:cNvSpPr txBox="1"/>
          <p:nvPr/>
        </p:nvSpPr>
        <p:spPr>
          <a:xfrm>
            <a:off x="160451" y="326836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F89C719-5F0B-665E-7582-92C7485F37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477" y="535940"/>
            <a:ext cx="3470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2D1A46"/>
                </a:solidFill>
                <a:latin typeface="Arial"/>
                <a:cs typeface="Arial"/>
              </a:rPr>
              <a:t>Important</a:t>
            </a:r>
            <a:r>
              <a:rPr sz="2800" b="0" spc="-9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2D1A46"/>
                </a:solidFill>
                <a:latin typeface="Arial"/>
                <a:cs typeface="Arial"/>
              </a:rPr>
              <a:t>Disclosures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2F68335-1404-0EE6-533D-68BCAC6F70A9}"/>
              </a:ext>
            </a:extLst>
          </p:cNvPr>
          <p:cNvSpPr txBox="1"/>
          <p:nvPr/>
        </p:nvSpPr>
        <p:spPr>
          <a:xfrm>
            <a:off x="252350" y="1034190"/>
            <a:ext cx="7912100" cy="318198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dirty="0">
                <a:latin typeface="Arial"/>
                <a:cs typeface="Arial"/>
              </a:rPr>
              <a:t>Truist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Foundations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Endowments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Specialty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Practice</a:t>
            </a:r>
            <a:endParaRPr sz="11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  <a:spcBef>
                <a:spcPts val="535"/>
              </a:spcBef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Banking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trust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products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services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provided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by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1000" spc="2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Bank,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F/K/A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SunTrust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BB&amp;T</a:t>
            </a:r>
            <a:r>
              <a:rPr sz="10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(“Truist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Bank”).</a:t>
            </a:r>
            <a:r>
              <a:rPr sz="1000" spc="2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use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or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offer</a:t>
            </a:r>
            <a:r>
              <a:rPr sz="100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services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affiliate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companies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well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third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party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entities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achieve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your banking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investment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objectives.</a:t>
            </a:r>
            <a:r>
              <a:rPr sz="1000" spc="22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Where</a:t>
            </a:r>
            <a:r>
              <a:rPr sz="1000" spc="-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applicable,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any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affiliations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all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pertinent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provider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information</a:t>
            </a:r>
            <a:r>
              <a:rPr sz="100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be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disclosed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accompanying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agreements</a:t>
            </a:r>
            <a:r>
              <a:rPr sz="100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prospectuses.</a:t>
            </a:r>
            <a:endParaRPr sz="1000">
              <a:latin typeface="Arial"/>
              <a:cs typeface="Arial"/>
            </a:endParaRPr>
          </a:p>
          <a:p>
            <a:pPr marL="12700" marR="88265">
              <a:lnSpc>
                <a:spcPct val="100000"/>
              </a:lnSpc>
              <a:spcBef>
                <a:spcPts val="405"/>
              </a:spcBef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Bank,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its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affiliates,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officers,</a:t>
            </a:r>
            <a:r>
              <a:rPr sz="1000" spc="-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agents,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employees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authorized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give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legal,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tax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accounting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advice.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Only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attorney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can</a:t>
            </a:r>
            <a:r>
              <a:rPr sz="1000" spc="50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draft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legal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documents,</a:t>
            </a:r>
            <a:r>
              <a:rPr sz="1000" spc="-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provide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legal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services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give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legal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advice.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Clients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should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retain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their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own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legal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counsel,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tax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advisor,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or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accountant</a:t>
            </a:r>
            <a:r>
              <a:rPr sz="1000" spc="-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regarding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such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legal,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tax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accounting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matters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before</a:t>
            </a:r>
            <a:r>
              <a:rPr sz="1000" spc="-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entering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into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transaction.</a:t>
            </a:r>
            <a:r>
              <a:rPr sz="1000" spc="2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addition,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employees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agents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Truist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its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affiliates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authorized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practice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law,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and,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therefore,</a:t>
            </a:r>
            <a:r>
              <a:rPr sz="1000" spc="-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cannot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prepare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wills,</a:t>
            </a:r>
            <a:r>
              <a:rPr sz="1000" spc="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trust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agreements,</a:t>
            </a:r>
            <a:r>
              <a:rPr sz="1000" spc="-6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other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estate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planning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or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legal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documents.</a:t>
            </a:r>
            <a:endParaRPr sz="1000">
              <a:latin typeface="Arial"/>
              <a:cs typeface="Arial"/>
            </a:endParaRPr>
          </a:p>
          <a:p>
            <a:pPr marL="12700" marR="80645">
              <a:lnSpc>
                <a:spcPct val="100000"/>
              </a:lnSpc>
              <a:spcBef>
                <a:spcPts val="395"/>
              </a:spcBef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These</a:t>
            </a:r>
            <a:r>
              <a:rPr sz="100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materials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educational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nature.</a:t>
            </a:r>
            <a:r>
              <a:rPr sz="1000" spc="2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implications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risks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transaction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may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be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different</a:t>
            </a:r>
            <a:r>
              <a:rPr sz="100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from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client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client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based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upon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each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client’s unique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financial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circumstances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risk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tolerances.</a:t>
            </a:r>
            <a:endParaRPr sz="1000">
              <a:latin typeface="Arial"/>
              <a:cs typeface="Arial"/>
            </a:endParaRPr>
          </a:p>
          <a:p>
            <a:pPr marL="12700" marR="238125">
              <a:lnSpc>
                <a:spcPct val="100000"/>
              </a:lnSpc>
              <a:spcBef>
                <a:spcPts val="400"/>
              </a:spcBef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Securities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Insurance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Products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Services: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FDIC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other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Government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Agency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Insured,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Guaranteed,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May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Lose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Value</a:t>
            </a:r>
            <a:endParaRPr sz="1000">
              <a:latin typeface="Arial"/>
              <a:cs typeface="Arial"/>
            </a:endParaRPr>
          </a:p>
          <a:p>
            <a:pPr marL="12700" marR="148590" indent="-635">
              <a:lnSpc>
                <a:spcPct val="100000"/>
              </a:lnSpc>
              <a:spcBef>
                <a:spcPts val="405"/>
              </a:spcBef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its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affiliates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do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accept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fiduciary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responsibility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 for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all banking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investment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account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types</a:t>
            </a:r>
            <a:r>
              <a:rPr sz="10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offered.</a:t>
            </a:r>
            <a:r>
              <a:rPr sz="1000" spc="20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Please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consult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with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your Truist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representative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determine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whether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its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affiliates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agreed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accept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fiduciary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responsibility for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account(s)</a:t>
            </a:r>
            <a:r>
              <a:rPr sz="1000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you have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completed</a:t>
            </a:r>
            <a:r>
              <a:rPr sz="100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documentation</a:t>
            </a:r>
            <a:r>
              <a:rPr sz="100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necessary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establish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fiduciary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relationship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with Truist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Bank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affiliate.</a:t>
            </a:r>
            <a:endParaRPr sz="100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  <a:spcBef>
                <a:spcPts val="395"/>
              </a:spcBef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©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2021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Financial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Corporation.</a:t>
            </a:r>
            <a:r>
              <a:rPr sz="1000" spc="22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Truist,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BB&amp;T®,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SunTrust®,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SunTrust</a:t>
            </a:r>
            <a:r>
              <a:rPr sz="100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logo,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BB&amp;T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logo,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SunTrust</a:t>
            </a:r>
            <a:r>
              <a:rPr sz="1000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logo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service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marks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1000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Financial</a:t>
            </a:r>
            <a:r>
              <a:rPr sz="10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Corporation.</a:t>
            </a:r>
            <a:r>
              <a:rPr sz="1000" spc="2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All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rights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777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58DB0EF-0C60-5AB4-DBFA-508138CBC043}"/>
              </a:ext>
            </a:extLst>
          </p:cNvPr>
          <p:cNvSpPr txBox="1"/>
          <p:nvPr/>
        </p:nvSpPr>
        <p:spPr>
          <a:xfrm>
            <a:off x="268276" y="6562708"/>
            <a:ext cx="69049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Sources: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Bloomberg.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Change</a:t>
            </a:r>
            <a:r>
              <a:rPr sz="800" i="1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800" i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real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(inflation-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adjusted)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gross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domestic</a:t>
            </a:r>
            <a:r>
              <a:rPr sz="800" i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product</a:t>
            </a:r>
            <a:r>
              <a:rPr sz="800" i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(GDP)</a:t>
            </a:r>
            <a:r>
              <a:rPr sz="800" i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year-over-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year;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consensus</a:t>
            </a:r>
            <a:r>
              <a:rPr sz="800" i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estimates</a:t>
            </a:r>
            <a:r>
              <a:rPr sz="800" i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through </a:t>
            </a:r>
            <a:r>
              <a:rPr sz="800" i="1" spc="-10" dirty="0">
                <a:solidFill>
                  <a:srgbClr val="464646"/>
                </a:solidFill>
                <a:latin typeface="Arial"/>
                <a:cs typeface="Arial"/>
              </a:rPr>
              <a:t>6.26.24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6F5EC44-D328-4CD0-BD2D-81140F164607}"/>
              </a:ext>
            </a:extLst>
          </p:cNvPr>
          <p:cNvSpPr/>
          <p:nvPr/>
        </p:nvSpPr>
        <p:spPr>
          <a:xfrm>
            <a:off x="268274" y="6174401"/>
            <a:ext cx="1214438" cy="286226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B3D58-E270-493E-D753-500E9BB9C8D6}"/>
              </a:ext>
            </a:extLst>
          </p:cNvPr>
          <p:cNvSpPr txBox="1"/>
          <p:nvPr/>
        </p:nvSpPr>
        <p:spPr>
          <a:xfrm>
            <a:off x="160451" y="326836"/>
            <a:ext cx="264452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Foundation and Endowments Specialty Practice</a:t>
            </a:r>
          </a:p>
        </p:txBody>
      </p:sp>
      <p:grpSp>
        <p:nvGrpSpPr>
          <p:cNvPr id="9" name="object 2">
            <a:extLst>
              <a:ext uri="{FF2B5EF4-FFF2-40B4-BE49-F238E27FC236}">
                <a16:creationId xmlns:a16="http://schemas.microsoft.com/office/drawing/2014/main" id="{B4DBA2B5-A231-33C4-B209-2556B840AEE8}"/>
              </a:ext>
            </a:extLst>
          </p:cNvPr>
          <p:cNvGrpSpPr/>
          <p:nvPr/>
        </p:nvGrpSpPr>
        <p:grpSpPr>
          <a:xfrm>
            <a:off x="240601" y="1729549"/>
            <a:ext cx="8269605" cy="1939289"/>
            <a:chOff x="240601" y="1729549"/>
            <a:chExt cx="8269605" cy="1939289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E4AB5C44-74CB-E48F-82DC-323C4E720385}"/>
                </a:ext>
              </a:extLst>
            </p:cNvPr>
            <p:cNvSpPr/>
            <p:nvPr/>
          </p:nvSpPr>
          <p:spPr>
            <a:xfrm>
              <a:off x="245363" y="1734311"/>
              <a:ext cx="8260080" cy="1929764"/>
            </a:xfrm>
            <a:custGeom>
              <a:avLst/>
              <a:gdLst/>
              <a:ahLst/>
              <a:cxnLst/>
              <a:rect l="l" t="t" r="r" b="b"/>
              <a:pathLst>
                <a:path w="8260080" h="1929764">
                  <a:moveTo>
                    <a:pt x="8260080" y="0"/>
                  </a:moveTo>
                  <a:lnTo>
                    <a:pt x="0" y="0"/>
                  </a:lnTo>
                  <a:lnTo>
                    <a:pt x="0" y="1929383"/>
                  </a:lnTo>
                  <a:lnTo>
                    <a:pt x="8260080" y="1929383"/>
                  </a:lnTo>
                  <a:lnTo>
                    <a:pt x="8260080" y="0"/>
                  </a:lnTo>
                  <a:close/>
                </a:path>
              </a:pathLst>
            </a:custGeom>
            <a:solidFill>
              <a:srgbClr val="2D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BC6F357C-0ECD-C09C-BA8C-4FD3DD4354F0}"/>
                </a:ext>
              </a:extLst>
            </p:cNvPr>
            <p:cNvSpPr/>
            <p:nvPr/>
          </p:nvSpPr>
          <p:spPr>
            <a:xfrm>
              <a:off x="245363" y="1734311"/>
              <a:ext cx="8260080" cy="1929764"/>
            </a:xfrm>
            <a:custGeom>
              <a:avLst/>
              <a:gdLst/>
              <a:ahLst/>
              <a:cxnLst/>
              <a:rect l="l" t="t" r="r" b="b"/>
              <a:pathLst>
                <a:path w="8260080" h="1929764">
                  <a:moveTo>
                    <a:pt x="0" y="0"/>
                  </a:moveTo>
                  <a:lnTo>
                    <a:pt x="8260080" y="0"/>
                  </a:lnTo>
                  <a:lnTo>
                    <a:pt x="8260080" y="1929383"/>
                  </a:lnTo>
                  <a:lnTo>
                    <a:pt x="0" y="19293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2D1A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5">
            <a:extLst>
              <a:ext uri="{FF2B5EF4-FFF2-40B4-BE49-F238E27FC236}">
                <a16:creationId xmlns:a16="http://schemas.microsoft.com/office/drawing/2014/main" id="{B41BB517-7FD5-3ABB-1412-86B9082046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599" y="1547968"/>
            <a:ext cx="42646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-10" dirty="0">
                <a:solidFill>
                  <a:srgbClr val="FFFFFF"/>
                </a:solidFill>
                <a:latin typeface="Arial"/>
                <a:cs typeface="Arial"/>
              </a:rPr>
              <a:t>APPENDIX</a:t>
            </a:r>
            <a:endParaRPr sz="6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363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308A62D1-3CB2-001B-24B5-170D6E14A2EB}"/>
              </a:ext>
            </a:extLst>
          </p:cNvPr>
          <p:cNvSpPr/>
          <p:nvPr/>
        </p:nvSpPr>
        <p:spPr>
          <a:xfrm>
            <a:off x="265175" y="6135584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721" y="0"/>
                </a:moveTo>
                <a:lnTo>
                  <a:pt x="1272381" y="0"/>
                </a:lnTo>
                <a:lnTo>
                  <a:pt x="1257629" y="2325"/>
                </a:lnTo>
                <a:lnTo>
                  <a:pt x="1246623" y="9094"/>
                </a:lnTo>
                <a:lnTo>
                  <a:pt x="1239741" y="19992"/>
                </a:lnTo>
                <a:lnTo>
                  <a:pt x="1237363" y="34708"/>
                </a:lnTo>
                <a:lnTo>
                  <a:pt x="1237363" y="346409"/>
                </a:lnTo>
                <a:lnTo>
                  <a:pt x="1239741" y="361034"/>
                </a:lnTo>
                <a:lnTo>
                  <a:pt x="1246623" y="372063"/>
                </a:lnTo>
                <a:lnTo>
                  <a:pt x="1257629" y="379026"/>
                </a:lnTo>
                <a:lnTo>
                  <a:pt x="1272381" y="381451"/>
                </a:lnTo>
                <a:lnTo>
                  <a:pt x="1583721" y="381451"/>
                </a:lnTo>
                <a:lnTo>
                  <a:pt x="1598466" y="379026"/>
                </a:lnTo>
                <a:lnTo>
                  <a:pt x="1609457" y="372063"/>
                </a:lnTo>
                <a:lnTo>
                  <a:pt x="1616323" y="361034"/>
                </a:lnTo>
                <a:lnTo>
                  <a:pt x="1618262" y="349078"/>
                </a:lnTo>
                <a:lnTo>
                  <a:pt x="1269359" y="349078"/>
                </a:lnTo>
                <a:lnTo>
                  <a:pt x="1269359" y="208914"/>
                </a:lnTo>
                <a:lnTo>
                  <a:pt x="1403343" y="208914"/>
                </a:lnTo>
                <a:lnTo>
                  <a:pt x="1403343" y="171870"/>
                </a:lnTo>
                <a:lnTo>
                  <a:pt x="1269359" y="171870"/>
                </a:lnTo>
                <a:lnTo>
                  <a:pt x="1269359" y="31706"/>
                </a:lnTo>
                <a:lnTo>
                  <a:pt x="1618211" y="31706"/>
                </a:lnTo>
                <a:lnTo>
                  <a:pt x="1616323" y="19992"/>
                </a:lnTo>
                <a:lnTo>
                  <a:pt x="1609457" y="9094"/>
                </a:lnTo>
                <a:lnTo>
                  <a:pt x="1598466" y="2325"/>
                </a:lnTo>
                <a:lnTo>
                  <a:pt x="1583721" y="0"/>
                </a:lnTo>
                <a:close/>
              </a:path>
              <a:path w="1619250" h="381635">
                <a:moveTo>
                  <a:pt x="1618695" y="208914"/>
                </a:moveTo>
                <a:lnTo>
                  <a:pt x="1586699" y="208914"/>
                </a:lnTo>
                <a:lnTo>
                  <a:pt x="1586699" y="349078"/>
                </a:lnTo>
                <a:lnTo>
                  <a:pt x="1618262" y="349078"/>
                </a:lnTo>
                <a:lnTo>
                  <a:pt x="1618695" y="346409"/>
                </a:lnTo>
                <a:lnTo>
                  <a:pt x="1618695" y="208914"/>
                </a:lnTo>
                <a:close/>
              </a:path>
              <a:path w="1619250" h="381635">
                <a:moveTo>
                  <a:pt x="1403343" y="208914"/>
                </a:moveTo>
                <a:lnTo>
                  <a:pt x="1366369" y="208914"/>
                </a:lnTo>
                <a:lnTo>
                  <a:pt x="1366369" y="278326"/>
                </a:lnTo>
                <a:lnTo>
                  <a:pt x="1403343" y="278326"/>
                </a:lnTo>
                <a:lnTo>
                  <a:pt x="1403343" y="208914"/>
                </a:lnTo>
                <a:close/>
              </a:path>
              <a:path w="1619250" h="381635">
                <a:moveTo>
                  <a:pt x="1489688" y="102453"/>
                </a:moveTo>
                <a:lnTo>
                  <a:pt x="1452715" y="102453"/>
                </a:lnTo>
                <a:lnTo>
                  <a:pt x="1452715" y="278326"/>
                </a:lnTo>
                <a:lnTo>
                  <a:pt x="1489688" y="278326"/>
                </a:lnTo>
                <a:lnTo>
                  <a:pt x="1489688" y="208914"/>
                </a:lnTo>
                <a:lnTo>
                  <a:pt x="1618695" y="208914"/>
                </a:lnTo>
                <a:lnTo>
                  <a:pt x="1618695" y="171870"/>
                </a:lnTo>
                <a:lnTo>
                  <a:pt x="1489688" y="171870"/>
                </a:lnTo>
                <a:lnTo>
                  <a:pt x="1489688" y="102453"/>
                </a:lnTo>
                <a:close/>
              </a:path>
              <a:path w="1619250" h="381635">
                <a:moveTo>
                  <a:pt x="1403343" y="102453"/>
                </a:moveTo>
                <a:lnTo>
                  <a:pt x="1366369" y="102453"/>
                </a:lnTo>
                <a:lnTo>
                  <a:pt x="1366369" y="171870"/>
                </a:lnTo>
                <a:lnTo>
                  <a:pt x="1403343" y="171870"/>
                </a:lnTo>
                <a:lnTo>
                  <a:pt x="1403343" y="102453"/>
                </a:lnTo>
                <a:close/>
              </a:path>
              <a:path w="1619250" h="381635">
                <a:moveTo>
                  <a:pt x="1618211" y="31706"/>
                </a:moveTo>
                <a:lnTo>
                  <a:pt x="1586699" y="31706"/>
                </a:lnTo>
                <a:lnTo>
                  <a:pt x="1586699" y="171870"/>
                </a:lnTo>
                <a:lnTo>
                  <a:pt x="1618695" y="171870"/>
                </a:lnTo>
                <a:lnTo>
                  <a:pt x="1618695" y="34708"/>
                </a:lnTo>
                <a:lnTo>
                  <a:pt x="1618211" y="31706"/>
                </a:lnTo>
                <a:close/>
              </a:path>
              <a:path w="1619250" h="381635">
                <a:moveTo>
                  <a:pt x="1072360" y="116469"/>
                </a:moveTo>
                <a:lnTo>
                  <a:pt x="1034365" y="116469"/>
                </a:lnTo>
                <a:lnTo>
                  <a:pt x="1034365" y="299686"/>
                </a:lnTo>
                <a:lnTo>
                  <a:pt x="1072360" y="299686"/>
                </a:lnTo>
                <a:lnTo>
                  <a:pt x="1072360" y="116469"/>
                </a:lnTo>
                <a:close/>
              </a:path>
              <a:path w="1619250" h="381635">
                <a:moveTo>
                  <a:pt x="1141374" y="81431"/>
                </a:moveTo>
                <a:lnTo>
                  <a:pt x="965351" y="81431"/>
                </a:lnTo>
                <a:lnTo>
                  <a:pt x="965351" y="116469"/>
                </a:lnTo>
                <a:lnTo>
                  <a:pt x="1141374" y="116469"/>
                </a:lnTo>
                <a:lnTo>
                  <a:pt x="1141374" y="81431"/>
                </a:lnTo>
                <a:close/>
              </a:path>
              <a:path w="1619250" h="381635">
                <a:moveTo>
                  <a:pt x="799682" y="248293"/>
                </a:moveTo>
                <a:lnTo>
                  <a:pt x="799682" y="289006"/>
                </a:lnTo>
                <a:lnTo>
                  <a:pt x="813146" y="295066"/>
                </a:lnTo>
                <a:lnTo>
                  <a:pt x="828073" y="299936"/>
                </a:lnTo>
                <a:lnTo>
                  <a:pt x="844557" y="303178"/>
                </a:lnTo>
                <a:lnTo>
                  <a:pt x="862696" y="304357"/>
                </a:lnTo>
                <a:lnTo>
                  <a:pt x="894161" y="299658"/>
                </a:lnTo>
                <a:lnTo>
                  <a:pt x="918234" y="286294"/>
                </a:lnTo>
                <a:lnTo>
                  <a:pt x="930472" y="269648"/>
                </a:lnTo>
                <a:lnTo>
                  <a:pt x="862696" y="269648"/>
                </a:lnTo>
                <a:lnTo>
                  <a:pt x="845951" y="268095"/>
                </a:lnTo>
                <a:lnTo>
                  <a:pt x="830056" y="263726"/>
                </a:lnTo>
                <a:lnTo>
                  <a:pt x="814727" y="256979"/>
                </a:lnTo>
                <a:lnTo>
                  <a:pt x="799682" y="248293"/>
                </a:lnTo>
                <a:close/>
              </a:path>
              <a:path w="1619250" h="381635">
                <a:moveTo>
                  <a:pt x="867362" y="76756"/>
                </a:moveTo>
                <a:lnTo>
                  <a:pt x="836369" y="81444"/>
                </a:lnTo>
                <a:lnTo>
                  <a:pt x="812724" y="94735"/>
                </a:lnTo>
                <a:lnTo>
                  <a:pt x="797646" y="115473"/>
                </a:lnTo>
                <a:lnTo>
                  <a:pt x="792349" y="142499"/>
                </a:lnTo>
                <a:lnTo>
                  <a:pt x="797758" y="168177"/>
                </a:lnTo>
                <a:lnTo>
                  <a:pt x="811858" y="185719"/>
                </a:lnTo>
                <a:lnTo>
                  <a:pt x="831457" y="197503"/>
                </a:lnTo>
                <a:lnTo>
                  <a:pt x="853364" y="205907"/>
                </a:lnTo>
                <a:lnTo>
                  <a:pt x="872851" y="212754"/>
                </a:lnTo>
                <a:lnTo>
                  <a:pt x="887777" y="219883"/>
                </a:lnTo>
                <a:lnTo>
                  <a:pt x="897328" y="228951"/>
                </a:lnTo>
                <a:lnTo>
                  <a:pt x="900692" y="241616"/>
                </a:lnTo>
                <a:lnTo>
                  <a:pt x="898036" y="253037"/>
                </a:lnTo>
                <a:lnTo>
                  <a:pt x="890443" y="261891"/>
                </a:lnTo>
                <a:lnTo>
                  <a:pt x="878476" y="267615"/>
                </a:lnTo>
                <a:lnTo>
                  <a:pt x="862696" y="269648"/>
                </a:lnTo>
                <a:lnTo>
                  <a:pt x="930472" y="269648"/>
                </a:lnTo>
                <a:lnTo>
                  <a:pt x="933625" y="265358"/>
                </a:lnTo>
                <a:lnTo>
                  <a:pt x="939043" y="237946"/>
                </a:lnTo>
                <a:lnTo>
                  <a:pt x="933634" y="212130"/>
                </a:lnTo>
                <a:lnTo>
                  <a:pt x="919534" y="194605"/>
                </a:lnTo>
                <a:lnTo>
                  <a:pt x="899935" y="182898"/>
                </a:lnTo>
                <a:lnTo>
                  <a:pt x="878028" y="174539"/>
                </a:lnTo>
                <a:lnTo>
                  <a:pt x="858541" y="167551"/>
                </a:lnTo>
                <a:lnTo>
                  <a:pt x="843615" y="160439"/>
                </a:lnTo>
                <a:lnTo>
                  <a:pt x="834064" y="151449"/>
                </a:lnTo>
                <a:lnTo>
                  <a:pt x="830700" y="138829"/>
                </a:lnTo>
                <a:lnTo>
                  <a:pt x="833241" y="127374"/>
                </a:lnTo>
                <a:lnTo>
                  <a:pt x="840532" y="118765"/>
                </a:lnTo>
                <a:lnTo>
                  <a:pt x="852073" y="113347"/>
                </a:lnTo>
                <a:lnTo>
                  <a:pt x="867362" y="111465"/>
                </a:lnTo>
                <a:lnTo>
                  <a:pt x="920023" y="111465"/>
                </a:lnTo>
                <a:lnTo>
                  <a:pt x="920023" y="88437"/>
                </a:lnTo>
                <a:lnTo>
                  <a:pt x="908314" y="83656"/>
                </a:lnTo>
                <a:lnTo>
                  <a:pt x="895676" y="79969"/>
                </a:lnTo>
                <a:lnTo>
                  <a:pt x="882046" y="77596"/>
                </a:lnTo>
                <a:lnTo>
                  <a:pt x="867362" y="76756"/>
                </a:lnTo>
                <a:close/>
              </a:path>
              <a:path w="1619250" h="381635">
                <a:moveTo>
                  <a:pt x="920023" y="111465"/>
                </a:moveTo>
                <a:lnTo>
                  <a:pt x="867362" y="111465"/>
                </a:lnTo>
                <a:lnTo>
                  <a:pt x="881071" y="112570"/>
                </a:lnTo>
                <a:lnTo>
                  <a:pt x="894309" y="115802"/>
                </a:lnTo>
                <a:lnTo>
                  <a:pt x="907239" y="121037"/>
                </a:lnTo>
                <a:lnTo>
                  <a:pt x="920023" y="128149"/>
                </a:lnTo>
                <a:lnTo>
                  <a:pt x="920023" y="111465"/>
                </a:lnTo>
                <a:close/>
              </a:path>
              <a:path w="1619250" h="381635">
                <a:moveTo>
                  <a:pt x="728668" y="81431"/>
                </a:moveTo>
                <a:lnTo>
                  <a:pt x="690672" y="81431"/>
                </a:lnTo>
                <a:lnTo>
                  <a:pt x="690672" y="299686"/>
                </a:lnTo>
                <a:lnTo>
                  <a:pt x="728668" y="299686"/>
                </a:lnTo>
                <a:lnTo>
                  <a:pt x="728668" y="81431"/>
                </a:lnTo>
                <a:close/>
              </a:path>
              <a:path w="1619250" h="381635">
                <a:moveTo>
                  <a:pt x="482031" y="81431"/>
                </a:moveTo>
                <a:lnTo>
                  <a:pt x="444009" y="81431"/>
                </a:lnTo>
                <a:lnTo>
                  <a:pt x="444009" y="215252"/>
                </a:lnTo>
                <a:lnTo>
                  <a:pt x="450350" y="251419"/>
                </a:lnTo>
                <a:lnTo>
                  <a:pt x="468225" y="279577"/>
                </a:lnTo>
                <a:lnTo>
                  <a:pt x="495906" y="297849"/>
                </a:lnTo>
                <a:lnTo>
                  <a:pt x="531669" y="304357"/>
                </a:lnTo>
                <a:lnTo>
                  <a:pt x="567248" y="297849"/>
                </a:lnTo>
                <a:lnTo>
                  <a:pt x="594828" y="279577"/>
                </a:lnTo>
                <a:lnTo>
                  <a:pt x="601327" y="269314"/>
                </a:lnTo>
                <a:lnTo>
                  <a:pt x="531669" y="269314"/>
                </a:lnTo>
                <a:lnTo>
                  <a:pt x="510846" y="265503"/>
                </a:lnTo>
                <a:lnTo>
                  <a:pt x="495235" y="254590"/>
                </a:lnTo>
                <a:lnTo>
                  <a:pt x="485431" y="237357"/>
                </a:lnTo>
                <a:lnTo>
                  <a:pt x="482130" y="215252"/>
                </a:lnTo>
                <a:lnTo>
                  <a:pt x="482031" y="81431"/>
                </a:lnTo>
                <a:close/>
              </a:path>
              <a:path w="1619250" h="381635">
                <a:moveTo>
                  <a:pt x="618992" y="81431"/>
                </a:moveTo>
                <a:lnTo>
                  <a:pt x="580997" y="81431"/>
                </a:lnTo>
                <a:lnTo>
                  <a:pt x="580897" y="215252"/>
                </a:lnTo>
                <a:lnTo>
                  <a:pt x="577601" y="237357"/>
                </a:lnTo>
                <a:lnTo>
                  <a:pt x="567832" y="254590"/>
                </a:lnTo>
                <a:lnTo>
                  <a:pt x="552313" y="265503"/>
                </a:lnTo>
                <a:lnTo>
                  <a:pt x="531669" y="269314"/>
                </a:lnTo>
                <a:lnTo>
                  <a:pt x="601327" y="269314"/>
                </a:lnTo>
                <a:lnTo>
                  <a:pt x="612660" y="251419"/>
                </a:lnTo>
                <a:lnTo>
                  <a:pt x="618992" y="215252"/>
                </a:lnTo>
                <a:lnTo>
                  <a:pt x="618992" y="81431"/>
                </a:lnTo>
                <a:close/>
              </a:path>
              <a:path w="1619250" h="381635">
                <a:moveTo>
                  <a:pt x="340011" y="221929"/>
                </a:moveTo>
                <a:lnTo>
                  <a:pt x="275340" y="221929"/>
                </a:lnTo>
                <a:lnTo>
                  <a:pt x="290653" y="224145"/>
                </a:lnTo>
                <a:lnTo>
                  <a:pt x="301091" y="230647"/>
                </a:lnTo>
                <a:lnTo>
                  <a:pt x="308903" y="241216"/>
                </a:lnTo>
                <a:lnTo>
                  <a:pt x="316339" y="255632"/>
                </a:lnTo>
                <a:lnTo>
                  <a:pt x="325495" y="273143"/>
                </a:lnTo>
                <a:lnTo>
                  <a:pt x="337090" y="287587"/>
                </a:lnTo>
                <a:lnTo>
                  <a:pt x="353559" y="297401"/>
                </a:lnTo>
                <a:lnTo>
                  <a:pt x="377341" y="301021"/>
                </a:lnTo>
                <a:lnTo>
                  <a:pt x="382007" y="301021"/>
                </a:lnTo>
                <a:lnTo>
                  <a:pt x="386340" y="300353"/>
                </a:lnTo>
                <a:lnTo>
                  <a:pt x="391011" y="299686"/>
                </a:lnTo>
                <a:lnTo>
                  <a:pt x="391011" y="265978"/>
                </a:lnTo>
                <a:lnTo>
                  <a:pt x="373342" y="265978"/>
                </a:lnTo>
                <a:lnTo>
                  <a:pt x="368009" y="262642"/>
                </a:lnTo>
                <a:lnTo>
                  <a:pt x="362676" y="257634"/>
                </a:lnTo>
                <a:lnTo>
                  <a:pt x="356331" y="249042"/>
                </a:lnTo>
                <a:lnTo>
                  <a:pt x="350424" y="238196"/>
                </a:lnTo>
                <a:lnTo>
                  <a:pt x="343643" y="226474"/>
                </a:lnTo>
                <a:lnTo>
                  <a:pt x="340011" y="221929"/>
                </a:lnTo>
                <a:close/>
              </a:path>
              <a:path w="1619250" h="381635">
                <a:moveTo>
                  <a:pt x="309674" y="81431"/>
                </a:moveTo>
                <a:lnTo>
                  <a:pt x="224337" y="81431"/>
                </a:lnTo>
                <a:lnTo>
                  <a:pt x="224337" y="299686"/>
                </a:lnTo>
                <a:lnTo>
                  <a:pt x="262337" y="299686"/>
                </a:lnTo>
                <a:lnTo>
                  <a:pt x="262337" y="221929"/>
                </a:lnTo>
                <a:lnTo>
                  <a:pt x="340011" y="221929"/>
                </a:lnTo>
                <a:lnTo>
                  <a:pt x="334675" y="215252"/>
                </a:lnTo>
                <a:lnTo>
                  <a:pt x="355529" y="206551"/>
                </a:lnTo>
                <a:lnTo>
                  <a:pt x="371508" y="192686"/>
                </a:lnTo>
                <a:lnTo>
                  <a:pt x="374135" y="187887"/>
                </a:lnTo>
                <a:lnTo>
                  <a:pt x="262337" y="187887"/>
                </a:lnTo>
                <a:lnTo>
                  <a:pt x="262337" y="116135"/>
                </a:lnTo>
                <a:lnTo>
                  <a:pt x="375064" y="116135"/>
                </a:lnTo>
                <a:lnTo>
                  <a:pt x="364256" y="100870"/>
                </a:lnTo>
                <a:lnTo>
                  <a:pt x="340340" y="86551"/>
                </a:lnTo>
                <a:lnTo>
                  <a:pt x="309674" y="81431"/>
                </a:lnTo>
                <a:close/>
              </a:path>
              <a:path w="1619250" h="381635">
                <a:moveTo>
                  <a:pt x="391011" y="264978"/>
                </a:moveTo>
                <a:lnTo>
                  <a:pt x="388340" y="265645"/>
                </a:lnTo>
                <a:lnTo>
                  <a:pt x="385673" y="265978"/>
                </a:lnTo>
                <a:lnTo>
                  <a:pt x="391011" y="265978"/>
                </a:lnTo>
                <a:lnTo>
                  <a:pt x="391011" y="264978"/>
                </a:lnTo>
                <a:close/>
              </a:path>
              <a:path w="1619250" h="381635">
                <a:moveTo>
                  <a:pt x="375064" y="116135"/>
                </a:moveTo>
                <a:lnTo>
                  <a:pt x="309340" y="116135"/>
                </a:lnTo>
                <a:lnTo>
                  <a:pt x="324263" y="118805"/>
                </a:lnTo>
                <a:lnTo>
                  <a:pt x="335966" y="126232"/>
                </a:lnTo>
                <a:lnTo>
                  <a:pt x="343606" y="137537"/>
                </a:lnTo>
                <a:lnTo>
                  <a:pt x="346340" y="151844"/>
                </a:lnTo>
                <a:lnTo>
                  <a:pt x="343606" y="166487"/>
                </a:lnTo>
                <a:lnTo>
                  <a:pt x="335966" y="177876"/>
                </a:lnTo>
                <a:lnTo>
                  <a:pt x="324263" y="185259"/>
                </a:lnTo>
                <a:lnTo>
                  <a:pt x="309340" y="187887"/>
                </a:lnTo>
                <a:lnTo>
                  <a:pt x="374135" y="187887"/>
                </a:lnTo>
                <a:lnTo>
                  <a:pt x="381736" y="174002"/>
                </a:lnTo>
                <a:lnTo>
                  <a:pt x="385340" y="150844"/>
                </a:lnTo>
                <a:lnTo>
                  <a:pt x="379798" y="122822"/>
                </a:lnTo>
                <a:lnTo>
                  <a:pt x="375064" y="116135"/>
                </a:lnTo>
                <a:close/>
              </a:path>
              <a:path w="1619250" h="381635">
                <a:moveTo>
                  <a:pt x="107000" y="116469"/>
                </a:moveTo>
                <a:lnTo>
                  <a:pt x="69000" y="116469"/>
                </a:lnTo>
                <a:lnTo>
                  <a:pt x="69000" y="299686"/>
                </a:lnTo>
                <a:lnTo>
                  <a:pt x="107000" y="299686"/>
                </a:lnTo>
                <a:lnTo>
                  <a:pt x="107000" y="116469"/>
                </a:lnTo>
                <a:close/>
              </a:path>
              <a:path w="1619250" h="381635">
                <a:moveTo>
                  <a:pt x="176005" y="81431"/>
                </a:moveTo>
                <a:lnTo>
                  <a:pt x="0" y="81431"/>
                </a:lnTo>
                <a:lnTo>
                  <a:pt x="0" y="116469"/>
                </a:lnTo>
                <a:lnTo>
                  <a:pt x="176005" y="116469"/>
                </a:lnTo>
                <a:lnTo>
                  <a:pt x="176005" y="81431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57F480EF-C914-E17C-5EFF-F5CAFD84B5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401619"/>
            <a:ext cx="1003433" cy="104986"/>
          </a:xfrm>
          <a:prstGeom prst="rect">
            <a:avLst/>
          </a:prstGeom>
        </p:spPr>
      </p:pic>
      <p:pic>
        <p:nvPicPr>
          <p:cNvPr id="11" name="object 4">
            <a:extLst>
              <a:ext uri="{FF2B5EF4-FFF2-40B4-BE49-F238E27FC236}">
                <a16:creationId xmlns:a16="http://schemas.microsoft.com/office/drawing/2014/main" id="{B60D587F-CF90-7461-2626-B1CA86C884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854" y="401619"/>
            <a:ext cx="1922503" cy="12797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650B9E81-BB31-AE82-51BB-979273876F66}"/>
              </a:ext>
            </a:extLst>
          </p:cNvPr>
          <p:cNvSpPr txBox="1"/>
          <p:nvPr/>
        </p:nvSpPr>
        <p:spPr>
          <a:xfrm>
            <a:off x="186309" y="6540309"/>
            <a:ext cx="31210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Verdana"/>
                <a:cs typeface="Verdana"/>
              </a:rPr>
              <a:t>Strategas</a:t>
            </a:r>
            <a:r>
              <a:rPr sz="1000" b="1" i="1" spc="-40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Securities</a:t>
            </a:r>
            <a:r>
              <a:rPr sz="1000" b="1" i="1" spc="-25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–</a:t>
            </a:r>
            <a:r>
              <a:rPr sz="1000" b="1" i="1" spc="-45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Investment</a:t>
            </a:r>
            <a:r>
              <a:rPr sz="1000" b="1" i="1" spc="-35" dirty="0">
                <a:latin typeface="Verdana"/>
                <a:cs typeface="Verdana"/>
              </a:rPr>
              <a:t> </a:t>
            </a:r>
            <a:r>
              <a:rPr sz="1000" b="1" i="1" spc="-10" dirty="0">
                <a:latin typeface="Verdana"/>
                <a:cs typeface="Verdana"/>
              </a:rPr>
              <a:t>Strategy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3BD3B0C-A00B-F266-F116-3EC320C6C280}"/>
              </a:ext>
            </a:extLst>
          </p:cNvPr>
          <p:cNvSpPr txBox="1"/>
          <p:nvPr/>
        </p:nvSpPr>
        <p:spPr>
          <a:xfrm>
            <a:off x="325640" y="567042"/>
            <a:ext cx="8311515" cy="196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Verdana"/>
                <a:cs typeface="Verdana"/>
              </a:rPr>
              <a:t>With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“AI”</a:t>
            </a:r>
            <a:r>
              <a:rPr sz="1400" b="1" spc="-2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Comes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The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Need</a:t>
            </a:r>
            <a:r>
              <a:rPr sz="1400" b="1" spc="-2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For</a:t>
            </a:r>
            <a:r>
              <a:rPr sz="1400" b="1" spc="-2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Additional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Power</a:t>
            </a:r>
            <a:r>
              <a:rPr sz="1400" b="1" spc="-10" dirty="0">
                <a:latin typeface="Verdana"/>
                <a:cs typeface="Verdana"/>
              </a:rPr>
              <a:t> Generation</a:t>
            </a:r>
            <a:endParaRPr sz="1400" dirty="0">
              <a:latin typeface="Verdana"/>
              <a:cs typeface="Verdana"/>
            </a:endParaRPr>
          </a:p>
          <a:p>
            <a:pPr marL="12700" marR="5080" algn="just">
              <a:lnSpc>
                <a:spcPct val="101299"/>
              </a:lnSpc>
            </a:pPr>
            <a:r>
              <a:rPr sz="1400" dirty="0">
                <a:latin typeface="Verdana"/>
                <a:cs typeface="Verdana"/>
              </a:rPr>
              <a:t>While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all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focus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these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days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tends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be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renewable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portions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energy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sources,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reality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is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that natural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gas and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coal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account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about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2/3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net electricity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generation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in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United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States.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recent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craze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“AI”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has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pulled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forefront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need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additional </a:t>
            </a:r>
            <a:r>
              <a:rPr sz="1400" dirty="0">
                <a:latin typeface="Verdana"/>
                <a:cs typeface="Verdana"/>
              </a:rPr>
              <a:t>power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generation,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and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it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appears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focus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is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shifting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away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from solely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renewables. Earlier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this </a:t>
            </a:r>
            <a:r>
              <a:rPr sz="1400" dirty="0">
                <a:latin typeface="Verdana"/>
                <a:cs typeface="Verdana"/>
              </a:rPr>
              <a:t>year,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NJ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was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looking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extend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life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3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power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plants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another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20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years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and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just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yesterday </a:t>
            </a:r>
            <a:r>
              <a:rPr sz="1400" dirty="0">
                <a:latin typeface="Verdana"/>
                <a:cs typeface="Verdana"/>
              </a:rPr>
              <a:t>Energy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Secretary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Jennifer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Granholm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acknowledged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U.S.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may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revive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shut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nuclear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plants. </a:t>
            </a:r>
            <a:r>
              <a:rPr sz="1400" dirty="0">
                <a:latin typeface="Verdana"/>
                <a:cs typeface="Verdana"/>
              </a:rPr>
              <a:t>Perhaps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bigger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takeaway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from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all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this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all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talk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ending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“dirty”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forms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energy,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ability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do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so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is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going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take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much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longer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than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many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set-</a:t>
            </a:r>
            <a:r>
              <a:rPr sz="1400" dirty="0">
                <a:latin typeface="Verdana"/>
                <a:cs typeface="Verdana"/>
              </a:rPr>
              <a:t>out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goals.</a:t>
            </a:r>
            <a:endParaRPr sz="1400" dirty="0">
              <a:latin typeface="Verdana"/>
              <a:cs typeface="Verdana"/>
            </a:endParaRPr>
          </a:p>
        </p:txBody>
      </p:sp>
      <p:pic>
        <p:nvPicPr>
          <p:cNvPr id="14" name="object 7">
            <a:extLst>
              <a:ext uri="{FF2B5EF4-FFF2-40B4-BE49-F238E27FC236}">
                <a16:creationId xmlns:a16="http://schemas.microsoft.com/office/drawing/2014/main" id="{38AC9246-30E3-D762-91BB-0E43E744223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5741" y="2597472"/>
            <a:ext cx="5824261" cy="34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60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1BDA39E-CBC2-375B-A340-1CD07CD1109C}"/>
              </a:ext>
            </a:extLst>
          </p:cNvPr>
          <p:cNvSpPr txBox="1"/>
          <p:nvPr/>
        </p:nvSpPr>
        <p:spPr>
          <a:xfrm>
            <a:off x="389636" y="9556191"/>
            <a:ext cx="31203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Verdana"/>
                <a:cs typeface="Verdana"/>
              </a:rPr>
              <a:t>Strategas</a:t>
            </a:r>
            <a:r>
              <a:rPr sz="1000" b="1" i="1" spc="-40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Securities</a:t>
            </a:r>
            <a:r>
              <a:rPr sz="1000" b="1" i="1" spc="-25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–</a:t>
            </a:r>
            <a:r>
              <a:rPr sz="1000" b="1" i="1" spc="-45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Investment</a:t>
            </a:r>
            <a:r>
              <a:rPr sz="1000" b="1" i="1" spc="-35" dirty="0">
                <a:latin typeface="Verdana"/>
                <a:cs typeface="Verdana"/>
              </a:rPr>
              <a:t> </a:t>
            </a:r>
            <a:r>
              <a:rPr sz="1000" b="1" i="1" spc="-10" dirty="0">
                <a:latin typeface="Verdana"/>
                <a:cs typeface="Verdana"/>
              </a:rPr>
              <a:t>Strategy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3E4417D-DA5C-03B8-C270-1C0B15697B3D}"/>
              </a:ext>
            </a:extLst>
          </p:cNvPr>
          <p:cNvSpPr txBox="1"/>
          <p:nvPr/>
        </p:nvSpPr>
        <p:spPr>
          <a:xfrm>
            <a:off x="976680" y="513080"/>
            <a:ext cx="5872480" cy="55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95"/>
              </a:lnSpc>
              <a:spcBef>
                <a:spcPts val="100"/>
              </a:spcBef>
            </a:pPr>
            <a:r>
              <a:rPr sz="1800" b="1" dirty="0">
                <a:latin typeface="Garamond"/>
                <a:cs typeface="Garamond"/>
              </a:rPr>
              <a:t>5)</a:t>
            </a:r>
            <a:r>
              <a:rPr sz="1800" b="1" spc="-3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WITH</a:t>
            </a:r>
            <a:r>
              <a:rPr sz="1800" b="1" spc="-2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OR</a:t>
            </a:r>
            <a:r>
              <a:rPr sz="1800" b="1" spc="-2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WITHOUT</a:t>
            </a:r>
            <a:r>
              <a:rPr sz="1800" b="1" spc="-30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“AI”</a:t>
            </a:r>
            <a:r>
              <a:rPr sz="1800" b="1" spc="-40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AN</a:t>
            </a:r>
            <a:r>
              <a:rPr sz="1800" b="1" spc="-30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INDUSTRIAL</a:t>
            </a:r>
            <a:r>
              <a:rPr sz="1800" b="1" spc="-35" dirty="0">
                <a:latin typeface="Garamond"/>
                <a:cs typeface="Garamond"/>
              </a:rPr>
              <a:t> </a:t>
            </a:r>
            <a:r>
              <a:rPr sz="1800" b="1" spc="-10" dirty="0">
                <a:latin typeface="Garamond"/>
                <a:cs typeface="Garamond"/>
              </a:rPr>
              <a:t>POWER</a:t>
            </a:r>
            <a:endParaRPr sz="1800">
              <a:latin typeface="Garamond"/>
              <a:cs typeface="Garamond"/>
            </a:endParaRPr>
          </a:p>
          <a:p>
            <a:pPr algn="ctr">
              <a:lnSpc>
                <a:spcPts val="2095"/>
              </a:lnSpc>
            </a:pPr>
            <a:r>
              <a:rPr sz="1800" b="1" dirty="0">
                <a:latin typeface="Garamond"/>
                <a:cs typeface="Garamond"/>
              </a:rPr>
              <a:t>RENAISSANCE</a:t>
            </a:r>
            <a:r>
              <a:rPr sz="1800" b="1" spc="-3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IS</a:t>
            </a:r>
            <a:r>
              <a:rPr sz="1800" b="1" spc="-4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LIKELY</a:t>
            </a:r>
            <a:r>
              <a:rPr sz="1800" b="1" spc="-4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IN</a:t>
            </a:r>
            <a:r>
              <a:rPr sz="1800" b="1" spc="-40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THE</a:t>
            </a:r>
            <a:r>
              <a:rPr sz="1800" b="1" spc="-50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EARLY</a:t>
            </a:r>
            <a:r>
              <a:rPr sz="1800" b="1" spc="-45" dirty="0">
                <a:latin typeface="Garamond"/>
                <a:cs typeface="Garamond"/>
              </a:rPr>
              <a:t> </a:t>
            </a:r>
            <a:r>
              <a:rPr sz="1800" b="1" spc="-10" dirty="0">
                <a:latin typeface="Garamond"/>
                <a:cs typeface="Garamond"/>
              </a:rPr>
              <a:t>STAGES</a:t>
            </a:r>
            <a:endParaRPr sz="1800">
              <a:latin typeface="Garamond"/>
              <a:cs typeface="Garamond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4D5DFE39-C8BC-8AAA-18D1-4FC48D57E845}"/>
              </a:ext>
            </a:extLst>
          </p:cNvPr>
          <p:cNvGraphicFramePr>
            <a:graphicFrameLocks noGrp="1"/>
          </p:cNvGraphicFramePr>
          <p:nvPr/>
        </p:nvGraphicFramePr>
        <p:xfrm>
          <a:off x="987742" y="1304735"/>
          <a:ext cx="5838189" cy="194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31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b="1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Global</a:t>
                      </a:r>
                      <a:r>
                        <a:rPr sz="1300" b="1" spc="25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Trends</a:t>
                      </a:r>
                      <a:r>
                        <a:rPr sz="1300" b="1" spc="35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300" b="1" spc="-25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Digital</a:t>
                      </a:r>
                      <a:r>
                        <a:rPr sz="1300" b="1" spc="25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300" b="1" spc="-25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Energy</a:t>
                      </a:r>
                      <a:r>
                        <a:rPr sz="1300" b="1" spc="-40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Indicators,</a:t>
                      </a:r>
                      <a:r>
                        <a:rPr sz="1300" b="1" spc="-15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2015-</a:t>
                      </a:r>
                      <a:r>
                        <a:rPr sz="1300" b="1" spc="-20" dirty="0">
                          <a:solidFill>
                            <a:srgbClr val="001F5F"/>
                          </a:solidFill>
                          <a:latin typeface="Book Antiqua"/>
                          <a:cs typeface="Book Antiqua"/>
                        </a:rPr>
                        <a:t>2022</a:t>
                      </a:r>
                      <a:endParaRPr sz="1300">
                        <a:latin typeface="Book Antiqua"/>
                        <a:cs typeface="Book Antiqu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50" spc="-20" dirty="0">
                          <a:latin typeface="Book Antiqua"/>
                          <a:cs typeface="Book Antiqua"/>
                        </a:rPr>
                        <a:t>2015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50" spc="-20" dirty="0">
                          <a:latin typeface="Book Antiqua"/>
                          <a:cs typeface="Book Antiqua"/>
                        </a:rPr>
                        <a:t>2022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50" spc="-10" dirty="0">
                          <a:latin typeface="Book Antiqua"/>
                          <a:cs typeface="Book Antiqua"/>
                        </a:rPr>
                        <a:t>Change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571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Internet</a:t>
                      </a:r>
                      <a:r>
                        <a:rPr sz="1150" spc="-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users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3</a:t>
                      </a:r>
                      <a:r>
                        <a:rPr sz="1150" spc="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billion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5.3</a:t>
                      </a:r>
                      <a:r>
                        <a:rPr sz="1150" spc="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billion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spc="-20" dirty="0">
                          <a:latin typeface="Book Antiqua"/>
                          <a:cs typeface="Book Antiqua"/>
                        </a:rPr>
                        <a:t>+78%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Internet</a:t>
                      </a:r>
                      <a:r>
                        <a:rPr sz="1150" spc="-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traffic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0.6</a:t>
                      </a:r>
                      <a:r>
                        <a:rPr sz="1150" spc="9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ZB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4.4</a:t>
                      </a:r>
                      <a:r>
                        <a:rPr sz="1150" spc="9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ZB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spc="-10" dirty="0">
                          <a:latin typeface="Book Antiqua"/>
                          <a:cs typeface="Book Antiqua"/>
                        </a:rPr>
                        <a:t>+600%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Data</a:t>
                      </a:r>
                      <a:r>
                        <a:rPr sz="1150" spc="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centre</a:t>
                      </a:r>
                      <a:r>
                        <a:rPr sz="1150" spc="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workloads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180</a:t>
                      </a:r>
                      <a:r>
                        <a:rPr sz="1150" spc="1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million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800</a:t>
                      </a:r>
                      <a:r>
                        <a:rPr sz="1150" spc="1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million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spc="-10" dirty="0">
                          <a:latin typeface="Book Antiqua"/>
                          <a:cs typeface="Book Antiqua"/>
                        </a:rPr>
                        <a:t>+340%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Data</a:t>
                      </a:r>
                      <a:r>
                        <a:rPr sz="1150" spc="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centre</a:t>
                      </a:r>
                      <a:r>
                        <a:rPr sz="1150" spc="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energy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 use</a:t>
                      </a:r>
                      <a:r>
                        <a:rPr sz="1150" spc="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(excluding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crypto)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200</a:t>
                      </a:r>
                      <a:r>
                        <a:rPr sz="1150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TWh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240-340</a:t>
                      </a:r>
                      <a:r>
                        <a:rPr sz="1150" spc="1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TWh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+20-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70%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Crypto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 mining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energy</a:t>
                      </a:r>
                      <a:r>
                        <a:rPr sz="1150" spc="-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use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4</a:t>
                      </a:r>
                      <a:r>
                        <a:rPr sz="1150" spc="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TWh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100-150</a:t>
                      </a:r>
                      <a:r>
                        <a:rPr sz="1150" spc="1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TWh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+2300-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3500%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Data</a:t>
                      </a:r>
                      <a:r>
                        <a:rPr sz="1150" spc="5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transmission</a:t>
                      </a:r>
                      <a:r>
                        <a:rPr sz="1150" spc="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dirty="0">
                          <a:latin typeface="Book Antiqua"/>
                          <a:cs typeface="Book Antiqua"/>
                        </a:rPr>
                        <a:t>network</a:t>
                      </a:r>
                      <a:r>
                        <a:rPr sz="1150" spc="-10" dirty="0">
                          <a:latin typeface="Book Antiqua"/>
                          <a:cs typeface="Book Antiqua"/>
                        </a:rPr>
                        <a:t> energy</a:t>
                      </a:r>
                      <a:r>
                        <a:rPr sz="1150" spc="-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use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220</a:t>
                      </a:r>
                      <a:r>
                        <a:rPr sz="1150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TWh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260-360</a:t>
                      </a:r>
                      <a:r>
                        <a:rPr sz="1150" spc="1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TWh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+18-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64%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50" dirty="0">
                          <a:latin typeface="Book Antiqua"/>
                          <a:cs typeface="Book Antiqua"/>
                        </a:rPr>
                        <a:t>Source:</a:t>
                      </a:r>
                      <a:r>
                        <a:rPr sz="1150" spc="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50" spc="-25" dirty="0">
                          <a:latin typeface="Book Antiqua"/>
                          <a:cs typeface="Book Antiqua"/>
                        </a:rPr>
                        <a:t>IEA</a:t>
                      </a:r>
                      <a:endParaRPr sz="1150">
                        <a:latin typeface="Book Antiqua"/>
                        <a:cs typeface="Book Antiqu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object 5">
            <a:extLst>
              <a:ext uri="{FF2B5EF4-FFF2-40B4-BE49-F238E27FC236}">
                <a16:creationId xmlns:a16="http://schemas.microsoft.com/office/drawing/2014/main" id="{B1B18279-C395-10EC-1EB0-BEDC9DB27952}"/>
              </a:ext>
            </a:extLst>
          </p:cNvPr>
          <p:cNvGrpSpPr/>
          <p:nvPr/>
        </p:nvGrpSpPr>
        <p:grpSpPr>
          <a:xfrm>
            <a:off x="1395457" y="4180577"/>
            <a:ext cx="5306060" cy="2414270"/>
            <a:chOff x="1395457" y="4180577"/>
            <a:chExt cx="5306060" cy="241427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297F107-96D0-FE1E-3F5B-863AC3545498}"/>
                </a:ext>
              </a:extLst>
            </p:cNvPr>
            <p:cNvSpPr/>
            <p:nvPr/>
          </p:nvSpPr>
          <p:spPr>
            <a:xfrm>
              <a:off x="4970188" y="4579786"/>
              <a:ext cx="824865" cy="1971039"/>
            </a:xfrm>
            <a:custGeom>
              <a:avLst/>
              <a:gdLst/>
              <a:ahLst/>
              <a:cxnLst/>
              <a:rect l="l" t="t" r="r" b="b"/>
              <a:pathLst>
                <a:path w="824864" h="1971040">
                  <a:moveTo>
                    <a:pt x="824322" y="0"/>
                  </a:moveTo>
                  <a:lnTo>
                    <a:pt x="0" y="0"/>
                  </a:lnTo>
                  <a:lnTo>
                    <a:pt x="0" y="1970583"/>
                  </a:lnTo>
                  <a:lnTo>
                    <a:pt x="824322" y="1970583"/>
                  </a:lnTo>
                  <a:lnTo>
                    <a:pt x="82432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A99D46A-E7C9-07E9-1128-F878AFDEFBA7}"/>
                </a:ext>
              </a:extLst>
            </p:cNvPr>
            <p:cNvSpPr/>
            <p:nvPr/>
          </p:nvSpPr>
          <p:spPr>
            <a:xfrm>
              <a:off x="4970188" y="4579786"/>
              <a:ext cx="824865" cy="1971039"/>
            </a:xfrm>
            <a:custGeom>
              <a:avLst/>
              <a:gdLst/>
              <a:ahLst/>
              <a:cxnLst/>
              <a:rect l="l" t="t" r="r" b="b"/>
              <a:pathLst>
                <a:path w="824864" h="1971040">
                  <a:moveTo>
                    <a:pt x="0" y="1970583"/>
                  </a:moveTo>
                  <a:lnTo>
                    <a:pt x="824322" y="1970583"/>
                  </a:lnTo>
                  <a:lnTo>
                    <a:pt x="824322" y="0"/>
                  </a:lnTo>
                  <a:lnTo>
                    <a:pt x="0" y="0"/>
                  </a:lnTo>
                  <a:lnTo>
                    <a:pt x="0" y="1970583"/>
                  </a:lnTo>
                  <a:close/>
                </a:path>
              </a:pathLst>
            </a:custGeom>
            <a:ln w="952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7E9FE52-4AB2-DF06-33B1-263D85FD920A}"/>
                </a:ext>
              </a:extLst>
            </p:cNvPr>
            <p:cNvSpPr/>
            <p:nvPr/>
          </p:nvSpPr>
          <p:spPr>
            <a:xfrm>
              <a:off x="2343327" y="5642743"/>
              <a:ext cx="822960" cy="908050"/>
            </a:xfrm>
            <a:custGeom>
              <a:avLst/>
              <a:gdLst/>
              <a:ahLst/>
              <a:cxnLst/>
              <a:rect l="l" t="t" r="r" b="b"/>
              <a:pathLst>
                <a:path w="822960" h="908050">
                  <a:moveTo>
                    <a:pt x="822798" y="0"/>
                  </a:moveTo>
                  <a:lnTo>
                    <a:pt x="0" y="0"/>
                  </a:lnTo>
                  <a:lnTo>
                    <a:pt x="0" y="907625"/>
                  </a:lnTo>
                  <a:lnTo>
                    <a:pt x="822798" y="907625"/>
                  </a:lnTo>
                  <a:lnTo>
                    <a:pt x="82279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74881943-7D2F-EDDC-9756-E562167E92F7}"/>
                </a:ext>
              </a:extLst>
            </p:cNvPr>
            <p:cNvSpPr/>
            <p:nvPr/>
          </p:nvSpPr>
          <p:spPr>
            <a:xfrm>
              <a:off x="2343327" y="5642743"/>
              <a:ext cx="822960" cy="908050"/>
            </a:xfrm>
            <a:custGeom>
              <a:avLst/>
              <a:gdLst/>
              <a:ahLst/>
              <a:cxnLst/>
              <a:rect l="l" t="t" r="r" b="b"/>
              <a:pathLst>
                <a:path w="822960" h="908050">
                  <a:moveTo>
                    <a:pt x="0" y="907625"/>
                  </a:moveTo>
                  <a:lnTo>
                    <a:pt x="822798" y="907625"/>
                  </a:lnTo>
                  <a:lnTo>
                    <a:pt x="822798" y="0"/>
                  </a:lnTo>
                  <a:lnTo>
                    <a:pt x="0" y="0"/>
                  </a:lnTo>
                  <a:lnTo>
                    <a:pt x="0" y="907625"/>
                  </a:lnTo>
                  <a:close/>
                </a:path>
              </a:pathLst>
            </a:custGeom>
            <a:ln w="952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D101CFEB-2858-66D7-4124-9F7267A51772}"/>
                </a:ext>
              </a:extLst>
            </p:cNvPr>
            <p:cNvSpPr/>
            <p:nvPr/>
          </p:nvSpPr>
          <p:spPr>
            <a:xfrm>
              <a:off x="1441359" y="4185339"/>
              <a:ext cx="0" cy="2365375"/>
            </a:xfrm>
            <a:custGeom>
              <a:avLst/>
              <a:gdLst/>
              <a:ahLst/>
              <a:cxnLst/>
              <a:rect l="l" t="t" r="r" b="b"/>
              <a:pathLst>
                <a:path h="2365375">
                  <a:moveTo>
                    <a:pt x="0" y="2365029"/>
                  </a:moveTo>
                  <a:lnTo>
                    <a:pt x="0" y="0"/>
                  </a:lnTo>
                </a:path>
              </a:pathLst>
            </a:custGeom>
            <a:ln w="952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B727915-4B41-6ED8-01A1-A22EE80B3CBB}"/>
                </a:ext>
              </a:extLst>
            </p:cNvPr>
            <p:cNvSpPr/>
            <p:nvPr/>
          </p:nvSpPr>
          <p:spPr>
            <a:xfrm>
              <a:off x="1400219" y="4185339"/>
              <a:ext cx="41275" cy="2365375"/>
            </a:xfrm>
            <a:custGeom>
              <a:avLst/>
              <a:gdLst/>
              <a:ahLst/>
              <a:cxnLst/>
              <a:rect l="l" t="t" r="r" b="b"/>
              <a:pathLst>
                <a:path w="41275" h="2365375">
                  <a:moveTo>
                    <a:pt x="0" y="2365029"/>
                  </a:moveTo>
                  <a:lnTo>
                    <a:pt x="41139" y="2365029"/>
                  </a:lnTo>
                </a:path>
                <a:path w="41275" h="2365375">
                  <a:moveTo>
                    <a:pt x="0" y="1970608"/>
                  </a:moveTo>
                  <a:lnTo>
                    <a:pt x="41139" y="1970608"/>
                  </a:lnTo>
                </a:path>
                <a:path w="41275" h="2365375">
                  <a:moveTo>
                    <a:pt x="0" y="1576187"/>
                  </a:moveTo>
                  <a:lnTo>
                    <a:pt x="41139" y="1576187"/>
                  </a:lnTo>
                </a:path>
                <a:path w="41275" h="2365375">
                  <a:moveTo>
                    <a:pt x="0" y="1181740"/>
                  </a:moveTo>
                  <a:lnTo>
                    <a:pt x="41139" y="1181740"/>
                  </a:lnTo>
                </a:path>
                <a:path w="41275" h="2365375">
                  <a:moveTo>
                    <a:pt x="0" y="787319"/>
                  </a:moveTo>
                  <a:lnTo>
                    <a:pt x="41139" y="787319"/>
                  </a:lnTo>
                </a:path>
                <a:path w="41275" h="2365375">
                  <a:moveTo>
                    <a:pt x="0" y="394421"/>
                  </a:moveTo>
                  <a:lnTo>
                    <a:pt x="41139" y="394421"/>
                  </a:lnTo>
                </a:path>
                <a:path w="41275" h="2365375">
                  <a:moveTo>
                    <a:pt x="0" y="0"/>
                  </a:moveTo>
                  <a:lnTo>
                    <a:pt x="41139" y="0"/>
                  </a:lnTo>
                </a:path>
              </a:pathLst>
            </a:custGeom>
            <a:ln w="952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F05C6579-CF9E-6E63-D630-AB8F512B0A1A}"/>
                </a:ext>
              </a:extLst>
            </p:cNvPr>
            <p:cNvSpPr/>
            <p:nvPr/>
          </p:nvSpPr>
          <p:spPr>
            <a:xfrm>
              <a:off x="1441359" y="6550369"/>
              <a:ext cx="5255260" cy="40005"/>
            </a:xfrm>
            <a:custGeom>
              <a:avLst/>
              <a:gdLst/>
              <a:ahLst/>
              <a:cxnLst/>
              <a:rect l="l" t="t" r="r" b="b"/>
              <a:pathLst>
                <a:path w="5255259" h="40004">
                  <a:moveTo>
                    <a:pt x="0" y="0"/>
                  </a:moveTo>
                  <a:lnTo>
                    <a:pt x="5255182" y="0"/>
                  </a:lnTo>
                </a:path>
                <a:path w="5255259" h="40004">
                  <a:moveTo>
                    <a:pt x="0" y="0"/>
                  </a:moveTo>
                  <a:lnTo>
                    <a:pt x="0" y="39594"/>
                  </a:lnTo>
                </a:path>
                <a:path w="5255259" h="40004">
                  <a:moveTo>
                    <a:pt x="2626797" y="0"/>
                  </a:moveTo>
                  <a:lnTo>
                    <a:pt x="2626797" y="39594"/>
                  </a:lnTo>
                </a:path>
                <a:path w="5255259" h="40004">
                  <a:moveTo>
                    <a:pt x="5255182" y="0"/>
                  </a:moveTo>
                  <a:lnTo>
                    <a:pt x="5255182" y="39594"/>
                  </a:lnTo>
                </a:path>
              </a:pathLst>
            </a:custGeom>
            <a:ln w="952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3">
            <a:extLst>
              <a:ext uri="{FF2B5EF4-FFF2-40B4-BE49-F238E27FC236}">
                <a16:creationId xmlns:a16="http://schemas.microsoft.com/office/drawing/2014/main" id="{B8C4ADE8-8EDB-6F43-6E29-D061AA979AFB}"/>
              </a:ext>
            </a:extLst>
          </p:cNvPr>
          <p:cNvSpPr txBox="1"/>
          <p:nvPr/>
        </p:nvSpPr>
        <p:spPr>
          <a:xfrm>
            <a:off x="5256263" y="6614866"/>
            <a:ext cx="26670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Book Antiqua"/>
                <a:cs typeface="Book Antiqua"/>
              </a:rPr>
              <a:t>2026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08842093-8A7D-5C63-9531-8B02B64DBC3D}"/>
              </a:ext>
            </a:extLst>
          </p:cNvPr>
          <p:cNvSpPr txBox="1"/>
          <p:nvPr/>
        </p:nvSpPr>
        <p:spPr>
          <a:xfrm>
            <a:off x="1028880" y="5264150"/>
            <a:ext cx="3514725" cy="1694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0">
              <a:lnSpc>
                <a:spcPts val="1190"/>
              </a:lnSpc>
              <a:spcBef>
                <a:spcPts val="95"/>
              </a:spcBef>
            </a:pPr>
            <a:r>
              <a:rPr sz="1000" spc="-25" dirty="0">
                <a:latin typeface="Book Antiqua"/>
                <a:cs typeface="Book Antiqua"/>
              </a:rPr>
              <a:t>600</a:t>
            </a:r>
            <a:endParaRPr sz="1000">
              <a:latin typeface="Book Antiqua"/>
              <a:cs typeface="Book Antiqua"/>
            </a:endParaRPr>
          </a:p>
          <a:p>
            <a:pPr marR="53975" algn="ctr">
              <a:lnSpc>
                <a:spcPts val="1190"/>
              </a:lnSpc>
            </a:pPr>
            <a:r>
              <a:rPr sz="1000" b="1" spc="-25" dirty="0">
                <a:latin typeface="Book Antiqua"/>
                <a:cs typeface="Book Antiqua"/>
              </a:rPr>
              <a:t>460</a:t>
            </a:r>
            <a:endParaRPr sz="1000">
              <a:latin typeface="Book Antiqua"/>
              <a:cs typeface="Book Antiqua"/>
            </a:endParaRPr>
          </a:p>
          <a:p>
            <a:pPr marL="101600">
              <a:lnSpc>
                <a:spcPct val="100000"/>
              </a:lnSpc>
              <a:spcBef>
                <a:spcPts val="730"/>
              </a:spcBef>
            </a:pPr>
            <a:r>
              <a:rPr sz="1000" spc="-25" dirty="0">
                <a:latin typeface="Book Antiqua"/>
                <a:cs typeface="Book Antiqua"/>
              </a:rPr>
              <a:t>400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000">
              <a:latin typeface="Book Antiqua"/>
              <a:cs typeface="Book Antiqua"/>
            </a:endParaRPr>
          </a:p>
          <a:p>
            <a:pPr marL="101600">
              <a:lnSpc>
                <a:spcPct val="100000"/>
              </a:lnSpc>
            </a:pPr>
            <a:r>
              <a:rPr sz="1000" spc="-25" dirty="0">
                <a:latin typeface="Book Antiqua"/>
                <a:cs typeface="Book Antiqua"/>
              </a:rPr>
              <a:t>200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000">
              <a:latin typeface="Book Antiqua"/>
              <a:cs typeface="Book Antiqua"/>
            </a:endParaRPr>
          </a:p>
          <a:p>
            <a:pPr marR="2985135" algn="ctr">
              <a:lnSpc>
                <a:spcPct val="100000"/>
              </a:lnSpc>
            </a:pPr>
            <a:r>
              <a:rPr sz="1000" spc="-50" dirty="0">
                <a:latin typeface="Book Antiqua"/>
                <a:cs typeface="Book Antiqua"/>
              </a:rPr>
              <a:t>0</a:t>
            </a:r>
            <a:endParaRPr sz="1000">
              <a:latin typeface="Book Antiqua"/>
              <a:cs typeface="Book Antiqua"/>
            </a:endParaRPr>
          </a:p>
          <a:p>
            <a:pPr marR="53975" algn="ctr">
              <a:lnSpc>
                <a:spcPct val="100000"/>
              </a:lnSpc>
              <a:spcBef>
                <a:spcPts val="125"/>
              </a:spcBef>
            </a:pPr>
            <a:r>
              <a:rPr sz="1000" spc="-20" dirty="0">
                <a:latin typeface="Book Antiqua"/>
                <a:cs typeface="Book Antiqua"/>
              </a:rPr>
              <a:t>2022</a:t>
            </a:r>
            <a:endParaRPr sz="1000">
              <a:latin typeface="Book Antiqua"/>
              <a:cs typeface="Book Antiqua"/>
            </a:endParaRPr>
          </a:p>
          <a:p>
            <a:pPr marR="5080" algn="ctr">
              <a:lnSpc>
                <a:spcPct val="100000"/>
              </a:lnSpc>
              <a:spcBef>
                <a:spcPts val="350"/>
              </a:spcBef>
            </a:pPr>
            <a:r>
              <a:rPr sz="800" dirty="0">
                <a:latin typeface="Book Antiqua"/>
                <a:cs typeface="Book Antiqua"/>
              </a:rPr>
              <a:t>Source:</a:t>
            </a:r>
            <a:r>
              <a:rPr sz="800" spc="-5" dirty="0">
                <a:latin typeface="Book Antiqua"/>
                <a:cs typeface="Book Antiqua"/>
              </a:rPr>
              <a:t> </a:t>
            </a:r>
            <a:r>
              <a:rPr sz="800" dirty="0">
                <a:latin typeface="Book Antiqua"/>
                <a:cs typeface="Book Antiqua"/>
              </a:rPr>
              <a:t>IEA</a:t>
            </a:r>
            <a:r>
              <a:rPr sz="800" spc="-15" dirty="0">
                <a:latin typeface="Book Antiqua"/>
                <a:cs typeface="Book Antiqua"/>
              </a:rPr>
              <a:t> </a:t>
            </a:r>
            <a:r>
              <a:rPr sz="800" dirty="0">
                <a:latin typeface="Book Antiqua"/>
                <a:cs typeface="Book Antiqua"/>
              </a:rPr>
              <a:t>2024</a:t>
            </a:r>
            <a:r>
              <a:rPr sz="800" spc="-20" dirty="0">
                <a:latin typeface="Book Antiqua"/>
                <a:cs typeface="Book Antiqua"/>
              </a:rPr>
              <a:t> </a:t>
            </a:r>
            <a:r>
              <a:rPr sz="800" dirty="0">
                <a:latin typeface="Book Antiqua"/>
                <a:cs typeface="Book Antiqua"/>
              </a:rPr>
              <a:t>Annual</a:t>
            </a:r>
            <a:r>
              <a:rPr sz="800" spc="5" dirty="0">
                <a:latin typeface="Book Antiqua"/>
                <a:cs typeface="Book Antiqua"/>
              </a:rPr>
              <a:t> </a:t>
            </a:r>
            <a:r>
              <a:rPr sz="800" spc="-10" dirty="0">
                <a:latin typeface="Book Antiqua"/>
                <a:cs typeface="Book Antiqua"/>
              </a:rPr>
              <a:t>Electricity</a:t>
            </a:r>
            <a:r>
              <a:rPr sz="800" spc="-30" dirty="0">
                <a:latin typeface="Book Antiqua"/>
                <a:cs typeface="Book Antiqua"/>
              </a:rPr>
              <a:t> </a:t>
            </a:r>
            <a:r>
              <a:rPr sz="800" dirty="0">
                <a:latin typeface="Book Antiqua"/>
                <a:cs typeface="Book Antiqua"/>
              </a:rPr>
              <a:t>Analysis</a:t>
            </a:r>
            <a:r>
              <a:rPr sz="800" spc="-20" dirty="0">
                <a:latin typeface="Book Antiqua"/>
                <a:cs typeface="Book Antiqua"/>
              </a:rPr>
              <a:t> </a:t>
            </a:r>
            <a:r>
              <a:rPr sz="800" dirty="0">
                <a:latin typeface="Book Antiqua"/>
                <a:cs typeface="Book Antiqua"/>
              </a:rPr>
              <a:t>&amp;</a:t>
            </a:r>
            <a:r>
              <a:rPr sz="800" spc="10" dirty="0">
                <a:latin typeface="Book Antiqua"/>
                <a:cs typeface="Book Antiqua"/>
              </a:rPr>
              <a:t> </a:t>
            </a:r>
            <a:r>
              <a:rPr sz="800" dirty="0">
                <a:latin typeface="Book Antiqua"/>
                <a:cs typeface="Book Antiqua"/>
              </a:rPr>
              <a:t>Forecast,</a:t>
            </a:r>
            <a:r>
              <a:rPr sz="800" spc="-10" dirty="0">
                <a:latin typeface="Book Antiqua"/>
                <a:cs typeface="Book Antiqua"/>
              </a:rPr>
              <a:t> </a:t>
            </a:r>
            <a:r>
              <a:rPr sz="800" dirty="0">
                <a:latin typeface="Book Antiqua"/>
                <a:cs typeface="Book Antiqua"/>
              </a:rPr>
              <a:t>TWh:</a:t>
            </a:r>
            <a:r>
              <a:rPr sz="800" spc="10" dirty="0">
                <a:latin typeface="Book Antiqua"/>
                <a:cs typeface="Book Antiqua"/>
              </a:rPr>
              <a:t> </a:t>
            </a:r>
            <a:r>
              <a:rPr sz="800" spc="-10" dirty="0">
                <a:latin typeface="Book Antiqua"/>
                <a:cs typeface="Book Antiqua"/>
              </a:rPr>
              <a:t>Terawatt-</a:t>
            </a:r>
            <a:r>
              <a:rPr sz="800" spc="-20" dirty="0">
                <a:latin typeface="Book Antiqua"/>
                <a:cs typeface="Book Antiqua"/>
              </a:rPr>
              <a:t>hour</a:t>
            </a:r>
            <a:endParaRPr sz="800">
              <a:latin typeface="Book Antiqua"/>
              <a:cs typeface="Book Antiqua"/>
            </a:endParaRPr>
          </a:p>
        </p:txBody>
      </p:sp>
      <p:grpSp>
        <p:nvGrpSpPr>
          <p:cNvPr id="21" name="object 15">
            <a:extLst>
              <a:ext uri="{FF2B5EF4-FFF2-40B4-BE49-F238E27FC236}">
                <a16:creationId xmlns:a16="http://schemas.microsoft.com/office/drawing/2014/main" id="{0D09FE41-3C0C-6580-D85B-C69D5726AB3F}"/>
              </a:ext>
            </a:extLst>
          </p:cNvPr>
          <p:cNvGrpSpPr/>
          <p:nvPr/>
        </p:nvGrpSpPr>
        <p:grpSpPr>
          <a:xfrm>
            <a:off x="981013" y="3495318"/>
            <a:ext cx="5859145" cy="3481704"/>
            <a:chOff x="981013" y="3495318"/>
            <a:chExt cx="5859145" cy="3481704"/>
          </a:xfrm>
        </p:grpSpPr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391C3CA9-B49C-628F-DCF4-2F329E22C17E}"/>
                </a:ext>
              </a:extLst>
            </p:cNvPr>
            <p:cNvSpPr/>
            <p:nvPr/>
          </p:nvSpPr>
          <p:spPr>
            <a:xfrm>
              <a:off x="985772" y="3500077"/>
              <a:ext cx="5849620" cy="3472179"/>
            </a:xfrm>
            <a:custGeom>
              <a:avLst/>
              <a:gdLst/>
              <a:ahLst/>
              <a:cxnLst/>
              <a:rect l="l" t="t" r="r" b="b"/>
              <a:pathLst>
                <a:path w="5849620" h="3472179">
                  <a:moveTo>
                    <a:pt x="0" y="3472124"/>
                  </a:moveTo>
                  <a:lnTo>
                    <a:pt x="5849489" y="3472125"/>
                  </a:lnTo>
                  <a:lnTo>
                    <a:pt x="5849489" y="0"/>
                  </a:lnTo>
                  <a:lnTo>
                    <a:pt x="0" y="0"/>
                  </a:lnTo>
                  <a:lnTo>
                    <a:pt x="0" y="3472124"/>
                  </a:lnTo>
                  <a:close/>
                </a:path>
              </a:pathLst>
            </a:custGeom>
            <a:ln w="951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1C6DB874-0895-FB46-2DCD-CA77913449A4}"/>
                </a:ext>
              </a:extLst>
            </p:cNvPr>
            <p:cNvSpPr/>
            <p:nvPr/>
          </p:nvSpPr>
          <p:spPr>
            <a:xfrm>
              <a:off x="2981631" y="4459328"/>
              <a:ext cx="2137410" cy="1001394"/>
            </a:xfrm>
            <a:custGeom>
              <a:avLst/>
              <a:gdLst/>
              <a:ahLst/>
              <a:cxnLst/>
              <a:rect l="l" t="t" r="r" b="b"/>
              <a:pathLst>
                <a:path w="2137410" h="1001395">
                  <a:moveTo>
                    <a:pt x="2064044" y="25890"/>
                  </a:moveTo>
                  <a:lnTo>
                    <a:pt x="0" y="983641"/>
                  </a:lnTo>
                  <a:lnTo>
                    <a:pt x="7999" y="1000900"/>
                  </a:lnTo>
                  <a:lnTo>
                    <a:pt x="2072044" y="43149"/>
                  </a:lnTo>
                  <a:lnTo>
                    <a:pt x="2064044" y="25890"/>
                  </a:lnTo>
                  <a:close/>
                </a:path>
                <a:path w="2137410" h="1001395">
                  <a:moveTo>
                    <a:pt x="2122661" y="20558"/>
                  </a:moveTo>
                  <a:lnTo>
                    <a:pt x="2075535" y="20558"/>
                  </a:lnTo>
                  <a:lnTo>
                    <a:pt x="2083534" y="37817"/>
                  </a:lnTo>
                  <a:lnTo>
                    <a:pt x="2072044" y="43149"/>
                  </a:lnTo>
                  <a:lnTo>
                    <a:pt x="2084042" y="69036"/>
                  </a:lnTo>
                  <a:lnTo>
                    <a:pt x="2122661" y="20558"/>
                  </a:lnTo>
                  <a:close/>
                </a:path>
                <a:path w="2137410" h="1001395">
                  <a:moveTo>
                    <a:pt x="2075535" y="20558"/>
                  </a:moveTo>
                  <a:lnTo>
                    <a:pt x="2064044" y="25890"/>
                  </a:lnTo>
                  <a:lnTo>
                    <a:pt x="2072044" y="43149"/>
                  </a:lnTo>
                  <a:lnTo>
                    <a:pt x="2083534" y="37817"/>
                  </a:lnTo>
                  <a:lnTo>
                    <a:pt x="2075535" y="20558"/>
                  </a:lnTo>
                  <a:close/>
                </a:path>
                <a:path w="2137410" h="1001395">
                  <a:moveTo>
                    <a:pt x="2052044" y="0"/>
                  </a:moveTo>
                  <a:lnTo>
                    <a:pt x="2064044" y="25890"/>
                  </a:lnTo>
                  <a:lnTo>
                    <a:pt x="2075535" y="20558"/>
                  </a:lnTo>
                  <a:lnTo>
                    <a:pt x="2122661" y="20558"/>
                  </a:lnTo>
                  <a:lnTo>
                    <a:pt x="2137118" y="2411"/>
                  </a:lnTo>
                  <a:lnTo>
                    <a:pt x="20520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8">
            <a:extLst>
              <a:ext uri="{FF2B5EF4-FFF2-40B4-BE49-F238E27FC236}">
                <a16:creationId xmlns:a16="http://schemas.microsoft.com/office/drawing/2014/main" id="{B56C9BED-11AD-48EC-432E-74229264C0E4}"/>
              </a:ext>
            </a:extLst>
          </p:cNvPr>
          <p:cNvSpPr txBox="1"/>
          <p:nvPr/>
        </p:nvSpPr>
        <p:spPr>
          <a:xfrm>
            <a:off x="1067278" y="3571312"/>
            <a:ext cx="4457065" cy="1475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634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Book Antiqua"/>
                <a:cs typeface="Book Antiqua"/>
              </a:rPr>
              <a:t>Global</a:t>
            </a:r>
            <a:r>
              <a:rPr sz="1400" b="1" spc="-10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Book Antiqua"/>
                <a:cs typeface="Book Antiqua"/>
              </a:rPr>
              <a:t>Electricity</a:t>
            </a:r>
            <a:r>
              <a:rPr sz="1400" b="1" spc="-20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Book Antiqua"/>
                <a:cs typeface="Book Antiqua"/>
              </a:rPr>
              <a:t>Consumption</a:t>
            </a:r>
            <a:endParaRPr sz="1400">
              <a:latin typeface="Book Antiqua"/>
              <a:cs typeface="Book Antiqua"/>
            </a:endParaRPr>
          </a:p>
          <a:p>
            <a:pPr marL="1227455" algn="ct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Book Antiqua"/>
                <a:cs typeface="Book Antiqua"/>
              </a:rPr>
              <a:t>From</a:t>
            </a:r>
            <a:r>
              <a:rPr sz="1400" b="1" spc="-35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Book Antiqua"/>
                <a:cs typeface="Book Antiqua"/>
              </a:rPr>
              <a:t>Data</a:t>
            </a:r>
            <a:r>
              <a:rPr sz="1400" b="1" spc="-25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Book Antiqua"/>
                <a:cs typeface="Book Antiqua"/>
              </a:rPr>
              <a:t>Centres</a:t>
            </a:r>
            <a:r>
              <a:rPr sz="1400" b="1" spc="-50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Book Antiqua"/>
                <a:cs typeface="Book Antiqua"/>
              </a:rPr>
              <a:t>(TWh)</a:t>
            </a:r>
            <a:endParaRPr sz="1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r>
              <a:rPr sz="1000" spc="-20" dirty="0">
                <a:latin typeface="Book Antiqua"/>
                <a:cs typeface="Book Antiqua"/>
              </a:rPr>
              <a:t>1200</a:t>
            </a:r>
            <a:endParaRPr sz="1000">
              <a:latin typeface="Book Antiqua"/>
              <a:cs typeface="Book Antiqua"/>
            </a:endParaRPr>
          </a:p>
          <a:p>
            <a:pPr marL="4187825">
              <a:lnSpc>
                <a:spcPts val="1100"/>
              </a:lnSpc>
              <a:spcBef>
                <a:spcPts val="905"/>
              </a:spcBef>
            </a:pPr>
            <a:r>
              <a:rPr sz="1000" b="1" spc="-20" dirty="0">
                <a:latin typeface="Book Antiqua"/>
                <a:cs typeface="Book Antiqua"/>
              </a:rPr>
              <a:t>1000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ts val="1100"/>
              </a:lnSpc>
            </a:pPr>
            <a:r>
              <a:rPr sz="1000" spc="-20" dirty="0">
                <a:latin typeface="Book Antiqua"/>
                <a:cs typeface="Book Antiqua"/>
              </a:rPr>
              <a:t>1000</a:t>
            </a:r>
            <a:endParaRPr sz="1000">
              <a:latin typeface="Book Antiqua"/>
              <a:cs typeface="Book Antiqua"/>
            </a:endParaRPr>
          </a:p>
          <a:p>
            <a:pPr marL="1295400" algn="ctr">
              <a:lnSpc>
                <a:spcPts val="1019"/>
              </a:lnSpc>
              <a:spcBef>
                <a:spcPts val="1065"/>
              </a:spcBef>
            </a:pPr>
            <a:r>
              <a:rPr sz="1000" b="1" spc="-20" dirty="0">
                <a:solidFill>
                  <a:srgbClr val="FF0000"/>
                </a:solidFill>
                <a:latin typeface="Book Antiqua"/>
                <a:cs typeface="Book Antiqua"/>
              </a:rPr>
              <a:t>117%</a:t>
            </a:r>
            <a:endParaRPr sz="1000">
              <a:latin typeface="Book Antiqua"/>
              <a:cs typeface="Book Antiqua"/>
            </a:endParaRPr>
          </a:p>
          <a:p>
            <a:pPr marL="62865">
              <a:lnSpc>
                <a:spcPts val="1019"/>
              </a:lnSpc>
            </a:pPr>
            <a:r>
              <a:rPr sz="1000" spc="-25" dirty="0">
                <a:latin typeface="Book Antiqua"/>
                <a:cs typeface="Book Antiqua"/>
              </a:rPr>
              <a:t>800</a:t>
            </a:r>
            <a:endParaRPr sz="1000">
              <a:latin typeface="Book Antiqua"/>
              <a:cs typeface="Book Antiqua"/>
            </a:endParaRPr>
          </a:p>
        </p:txBody>
      </p:sp>
      <p:pic>
        <p:nvPicPr>
          <p:cNvPr id="25" name="object 19">
            <a:extLst>
              <a:ext uri="{FF2B5EF4-FFF2-40B4-BE49-F238E27FC236}">
                <a16:creationId xmlns:a16="http://schemas.microsoft.com/office/drawing/2014/main" id="{C8694CF4-1545-4489-C665-1156EE09AD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862" y="7313930"/>
            <a:ext cx="5387339" cy="1120140"/>
          </a:xfrm>
          <a:prstGeom prst="rect">
            <a:avLst/>
          </a:prstGeom>
        </p:spPr>
      </p:pic>
      <p:pic>
        <p:nvPicPr>
          <p:cNvPr id="26" name="object 20">
            <a:extLst>
              <a:ext uri="{FF2B5EF4-FFF2-40B4-BE49-F238E27FC236}">
                <a16:creationId xmlns:a16="http://schemas.microsoft.com/office/drawing/2014/main" id="{84DDB4C3-2107-5BA9-0DBB-C463C0EBD65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590" y="8799868"/>
            <a:ext cx="7022465" cy="2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81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4D69D83-E442-BB20-290C-51AD34CCA0F7}"/>
              </a:ext>
            </a:extLst>
          </p:cNvPr>
          <p:cNvSpPr/>
          <p:nvPr/>
        </p:nvSpPr>
        <p:spPr>
          <a:xfrm>
            <a:off x="277368" y="6115474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721" y="0"/>
                </a:moveTo>
                <a:lnTo>
                  <a:pt x="1272381" y="0"/>
                </a:lnTo>
                <a:lnTo>
                  <a:pt x="1257629" y="2325"/>
                </a:lnTo>
                <a:lnTo>
                  <a:pt x="1246623" y="9094"/>
                </a:lnTo>
                <a:lnTo>
                  <a:pt x="1239741" y="19992"/>
                </a:lnTo>
                <a:lnTo>
                  <a:pt x="1237363" y="34708"/>
                </a:lnTo>
                <a:lnTo>
                  <a:pt x="1237363" y="346409"/>
                </a:lnTo>
                <a:lnTo>
                  <a:pt x="1239741" y="361034"/>
                </a:lnTo>
                <a:lnTo>
                  <a:pt x="1246623" y="372063"/>
                </a:lnTo>
                <a:lnTo>
                  <a:pt x="1257629" y="379026"/>
                </a:lnTo>
                <a:lnTo>
                  <a:pt x="1272381" y="381451"/>
                </a:lnTo>
                <a:lnTo>
                  <a:pt x="1583721" y="381451"/>
                </a:lnTo>
                <a:lnTo>
                  <a:pt x="1598466" y="379026"/>
                </a:lnTo>
                <a:lnTo>
                  <a:pt x="1609457" y="372063"/>
                </a:lnTo>
                <a:lnTo>
                  <a:pt x="1616323" y="361034"/>
                </a:lnTo>
                <a:lnTo>
                  <a:pt x="1618262" y="349078"/>
                </a:lnTo>
                <a:lnTo>
                  <a:pt x="1269359" y="349078"/>
                </a:lnTo>
                <a:lnTo>
                  <a:pt x="1269359" y="208914"/>
                </a:lnTo>
                <a:lnTo>
                  <a:pt x="1403343" y="208914"/>
                </a:lnTo>
                <a:lnTo>
                  <a:pt x="1403343" y="171870"/>
                </a:lnTo>
                <a:lnTo>
                  <a:pt x="1269359" y="171870"/>
                </a:lnTo>
                <a:lnTo>
                  <a:pt x="1269359" y="31706"/>
                </a:lnTo>
                <a:lnTo>
                  <a:pt x="1618211" y="31706"/>
                </a:lnTo>
                <a:lnTo>
                  <a:pt x="1616323" y="19992"/>
                </a:lnTo>
                <a:lnTo>
                  <a:pt x="1609457" y="9094"/>
                </a:lnTo>
                <a:lnTo>
                  <a:pt x="1598466" y="2325"/>
                </a:lnTo>
                <a:lnTo>
                  <a:pt x="1583721" y="0"/>
                </a:lnTo>
                <a:close/>
              </a:path>
              <a:path w="1619250" h="381635">
                <a:moveTo>
                  <a:pt x="1618695" y="208914"/>
                </a:moveTo>
                <a:lnTo>
                  <a:pt x="1586699" y="208914"/>
                </a:lnTo>
                <a:lnTo>
                  <a:pt x="1586699" y="349078"/>
                </a:lnTo>
                <a:lnTo>
                  <a:pt x="1618262" y="349078"/>
                </a:lnTo>
                <a:lnTo>
                  <a:pt x="1618695" y="346409"/>
                </a:lnTo>
                <a:lnTo>
                  <a:pt x="1618695" y="208914"/>
                </a:lnTo>
                <a:close/>
              </a:path>
              <a:path w="1619250" h="381635">
                <a:moveTo>
                  <a:pt x="1403343" y="208914"/>
                </a:moveTo>
                <a:lnTo>
                  <a:pt x="1366369" y="208914"/>
                </a:lnTo>
                <a:lnTo>
                  <a:pt x="1366369" y="278326"/>
                </a:lnTo>
                <a:lnTo>
                  <a:pt x="1403343" y="278326"/>
                </a:lnTo>
                <a:lnTo>
                  <a:pt x="1403343" y="208914"/>
                </a:lnTo>
                <a:close/>
              </a:path>
              <a:path w="1619250" h="381635">
                <a:moveTo>
                  <a:pt x="1489688" y="102453"/>
                </a:moveTo>
                <a:lnTo>
                  <a:pt x="1452715" y="102453"/>
                </a:lnTo>
                <a:lnTo>
                  <a:pt x="1452715" y="278326"/>
                </a:lnTo>
                <a:lnTo>
                  <a:pt x="1489688" y="278326"/>
                </a:lnTo>
                <a:lnTo>
                  <a:pt x="1489688" y="208914"/>
                </a:lnTo>
                <a:lnTo>
                  <a:pt x="1618695" y="208914"/>
                </a:lnTo>
                <a:lnTo>
                  <a:pt x="1618695" y="171870"/>
                </a:lnTo>
                <a:lnTo>
                  <a:pt x="1489688" y="171870"/>
                </a:lnTo>
                <a:lnTo>
                  <a:pt x="1489688" y="102453"/>
                </a:lnTo>
                <a:close/>
              </a:path>
              <a:path w="1619250" h="381635">
                <a:moveTo>
                  <a:pt x="1403343" y="102453"/>
                </a:moveTo>
                <a:lnTo>
                  <a:pt x="1366369" y="102453"/>
                </a:lnTo>
                <a:lnTo>
                  <a:pt x="1366369" y="171870"/>
                </a:lnTo>
                <a:lnTo>
                  <a:pt x="1403343" y="171870"/>
                </a:lnTo>
                <a:lnTo>
                  <a:pt x="1403343" y="102453"/>
                </a:lnTo>
                <a:close/>
              </a:path>
              <a:path w="1619250" h="381635">
                <a:moveTo>
                  <a:pt x="1618211" y="31706"/>
                </a:moveTo>
                <a:lnTo>
                  <a:pt x="1586699" y="31706"/>
                </a:lnTo>
                <a:lnTo>
                  <a:pt x="1586699" y="171870"/>
                </a:lnTo>
                <a:lnTo>
                  <a:pt x="1618695" y="171870"/>
                </a:lnTo>
                <a:lnTo>
                  <a:pt x="1618695" y="34708"/>
                </a:lnTo>
                <a:lnTo>
                  <a:pt x="1618211" y="31706"/>
                </a:lnTo>
                <a:close/>
              </a:path>
              <a:path w="1619250" h="381635">
                <a:moveTo>
                  <a:pt x="1072360" y="116469"/>
                </a:moveTo>
                <a:lnTo>
                  <a:pt x="1034365" y="116469"/>
                </a:lnTo>
                <a:lnTo>
                  <a:pt x="1034365" y="299686"/>
                </a:lnTo>
                <a:lnTo>
                  <a:pt x="1072360" y="299686"/>
                </a:lnTo>
                <a:lnTo>
                  <a:pt x="1072360" y="116469"/>
                </a:lnTo>
                <a:close/>
              </a:path>
              <a:path w="1619250" h="381635">
                <a:moveTo>
                  <a:pt x="1141374" y="81431"/>
                </a:moveTo>
                <a:lnTo>
                  <a:pt x="965351" y="81431"/>
                </a:lnTo>
                <a:lnTo>
                  <a:pt x="965351" y="116469"/>
                </a:lnTo>
                <a:lnTo>
                  <a:pt x="1141374" y="116469"/>
                </a:lnTo>
                <a:lnTo>
                  <a:pt x="1141374" y="81431"/>
                </a:lnTo>
                <a:close/>
              </a:path>
              <a:path w="1619250" h="381635">
                <a:moveTo>
                  <a:pt x="799682" y="248293"/>
                </a:moveTo>
                <a:lnTo>
                  <a:pt x="799682" y="289006"/>
                </a:lnTo>
                <a:lnTo>
                  <a:pt x="813146" y="295066"/>
                </a:lnTo>
                <a:lnTo>
                  <a:pt x="828073" y="299936"/>
                </a:lnTo>
                <a:lnTo>
                  <a:pt x="844557" y="303178"/>
                </a:lnTo>
                <a:lnTo>
                  <a:pt x="862696" y="304357"/>
                </a:lnTo>
                <a:lnTo>
                  <a:pt x="894161" y="299658"/>
                </a:lnTo>
                <a:lnTo>
                  <a:pt x="918234" y="286294"/>
                </a:lnTo>
                <a:lnTo>
                  <a:pt x="930472" y="269648"/>
                </a:lnTo>
                <a:lnTo>
                  <a:pt x="862696" y="269648"/>
                </a:lnTo>
                <a:lnTo>
                  <a:pt x="845951" y="268095"/>
                </a:lnTo>
                <a:lnTo>
                  <a:pt x="830056" y="263726"/>
                </a:lnTo>
                <a:lnTo>
                  <a:pt x="814727" y="256979"/>
                </a:lnTo>
                <a:lnTo>
                  <a:pt x="799682" y="248293"/>
                </a:lnTo>
                <a:close/>
              </a:path>
              <a:path w="1619250" h="381635">
                <a:moveTo>
                  <a:pt x="867362" y="76756"/>
                </a:moveTo>
                <a:lnTo>
                  <a:pt x="836369" y="81444"/>
                </a:lnTo>
                <a:lnTo>
                  <a:pt x="812724" y="94735"/>
                </a:lnTo>
                <a:lnTo>
                  <a:pt x="797646" y="115473"/>
                </a:lnTo>
                <a:lnTo>
                  <a:pt x="792349" y="142499"/>
                </a:lnTo>
                <a:lnTo>
                  <a:pt x="797758" y="168177"/>
                </a:lnTo>
                <a:lnTo>
                  <a:pt x="811858" y="185719"/>
                </a:lnTo>
                <a:lnTo>
                  <a:pt x="831457" y="197503"/>
                </a:lnTo>
                <a:lnTo>
                  <a:pt x="853364" y="205907"/>
                </a:lnTo>
                <a:lnTo>
                  <a:pt x="872851" y="212754"/>
                </a:lnTo>
                <a:lnTo>
                  <a:pt x="887777" y="219883"/>
                </a:lnTo>
                <a:lnTo>
                  <a:pt x="897328" y="228951"/>
                </a:lnTo>
                <a:lnTo>
                  <a:pt x="900692" y="241616"/>
                </a:lnTo>
                <a:lnTo>
                  <a:pt x="898036" y="253037"/>
                </a:lnTo>
                <a:lnTo>
                  <a:pt x="890443" y="261891"/>
                </a:lnTo>
                <a:lnTo>
                  <a:pt x="878476" y="267615"/>
                </a:lnTo>
                <a:lnTo>
                  <a:pt x="862696" y="269648"/>
                </a:lnTo>
                <a:lnTo>
                  <a:pt x="930472" y="269648"/>
                </a:lnTo>
                <a:lnTo>
                  <a:pt x="933625" y="265358"/>
                </a:lnTo>
                <a:lnTo>
                  <a:pt x="939043" y="237946"/>
                </a:lnTo>
                <a:lnTo>
                  <a:pt x="933634" y="212130"/>
                </a:lnTo>
                <a:lnTo>
                  <a:pt x="919534" y="194605"/>
                </a:lnTo>
                <a:lnTo>
                  <a:pt x="899935" y="182898"/>
                </a:lnTo>
                <a:lnTo>
                  <a:pt x="878028" y="174539"/>
                </a:lnTo>
                <a:lnTo>
                  <a:pt x="858541" y="167551"/>
                </a:lnTo>
                <a:lnTo>
                  <a:pt x="843615" y="160439"/>
                </a:lnTo>
                <a:lnTo>
                  <a:pt x="834064" y="151449"/>
                </a:lnTo>
                <a:lnTo>
                  <a:pt x="830700" y="138829"/>
                </a:lnTo>
                <a:lnTo>
                  <a:pt x="833241" y="127374"/>
                </a:lnTo>
                <a:lnTo>
                  <a:pt x="840532" y="118765"/>
                </a:lnTo>
                <a:lnTo>
                  <a:pt x="852073" y="113347"/>
                </a:lnTo>
                <a:lnTo>
                  <a:pt x="867362" y="111465"/>
                </a:lnTo>
                <a:lnTo>
                  <a:pt x="920023" y="111465"/>
                </a:lnTo>
                <a:lnTo>
                  <a:pt x="920023" y="88437"/>
                </a:lnTo>
                <a:lnTo>
                  <a:pt x="908314" y="83656"/>
                </a:lnTo>
                <a:lnTo>
                  <a:pt x="895676" y="79969"/>
                </a:lnTo>
                <a:lnTo>
                  <a:pt x="882046" y="77596"/>
                </a:lnTo>
                <a:lnTo>
                  <a:pt x="867362" y="76756"/>
                </a:lnTo>
                <a:close/>
              </a:path>
              <a:path w="1619250" h="381635">
                <a:moveTo>
                  <a:pt x="920023" y="111465"/>
                </a:moveTo>
                <a:lnTo>
                  <a:pt x="867362" y="111465"/>
                </a:lnTo>
                <a:lnTo>
                  <a:pt x="881071" y="112570"/>
                </a:lnTo>
                <a:lnTo>
                  <a:pt x="894309" y="115802"/>
                </a:lnTo>
                <a:lnTo>
                  <a:pt x="907239" y="121037"/>
                </a:lnTo>
                <a:lnTo>
                  <a:pt x="920023" y="128149"/>
                </a:lnTo>
                <a:lnTo>
                  <a:pt x="920023" y="111465"/>
                </a:lnTo>
                <a:close/>
              </a:path>
              <a:path w="1619250" h="381635">
                <a:moveTo>
                  <a:pt x="728668" y="81431"/>
                </a:moveTo>
                <a:lnTo>
                  <a:pt x="690672" y="81431"/>
                </a:lnTo>
                <a:lnTo>
                  <a:pt x="690672" y="299686"/>
                </a:lnTo>
                <a:lnTo>
                  <a:pt x="728668" y="299686"/>
                </a:lnTo>
                <a:lnTo>
                  <a:pt x="728668" y="81431"/>
                </a:lnTo>
                <a:close/>
              </a:path>
              <a:path w="1619250" h="381635">
                <a:moveTo>
                  <a:pt x="482031" y="81431"/>
                </a:moveTo>
                <a:lnTo>
                  <a:pt x="444009" y="81431"/>
                </a:lnTo>
                <a:lnTo>
                  <a:pt x="444009" y="215252"/>
                </a:lnTo>
                <a:lnTo>
                  <a:pt x="450350" y="251419"/>
                </a:lnTo>
                <a:lnTo>
                  <a:pt x="468225" y="279577"/>
                </a:lnTo>
                <a:lnTo>
                  <a:pt x="495906" y="297849"/>
                </a:lnTo>
                <a:lnTo>
                  <a:pt x="531669" y="304357"/>
                </a:lnTo>
                <a:lnTo>
                  <a:pt x="567248" y="297849"/>
                </a:lnTo>
                <a:lnTo>
                  <a:pt x="594828" y="279577"/>
                </a:lnTo>
                <a:lnTo>
                  <a:pt x="601327" y="269314"/>
                </a:lnTo>
                <a:lnTo>
                  <a:pt x="531669" y="269314"/>
                </a:lnTo>
                <a:lnTo>
                  <a:pt x="510846" y="265503"/>
                </a:lnTo>
                <a:lnTo>
                  <a:pt x="495235" y="254590"/>
                </a:lnTo>
                <a:lnTo>
                  <a:pt x="485431" y="237357"/>
                </a:lnTo>
                <a:lnTo>
                  <a:pt x="482130" y="215252"/>
                </a:lnTo>
                <a:lnTo>
                  <a:pt x="482031" y="81431"/>
                </a:lnTo>
                <a:close/>
              </a:path>
              <a:path w="1619250" h="381635">
                <a:moveTo>
                  <a:pt x="618992" y="81431"/>
                </a:moveTo>
                <a:lnTo>
                  <a:pt x="580997" y="81431"/>
                </a:lnTo>
                <a:lnTo>
                  <a:pt x="580897" y="215252"/>
                </a:lnTo>
                <a:lnTo>
                  <a:pt x="577601" y="237357"/>
                </a:lnTo>
                <a:lnTo>
                  <a:pt x="567832" y="254590"/>
                </a:lnTo>
                <a:lnTo>
                  <a:pt x="552313" y="265503"/>
                </a:lnTo>
                <a:lnTo>
                  <a:pt x="531669" y="269314"/>
                </a:lnTo>
                <a:lnTo>
                  <a:pt x="601327" y="269314"/>
                </a:lnTo>
                <a:lnTo>
                  <a:pt x="612660" y="251419"/>
                </a:lnTo>
                <a:lnTo>
                  <a:pt x="618992" y="215252"/>
                </a:lnTo>
                <a:lnTo>
                  <a:pt x="618992" y="81431"/>
                </a:lnTo>
                <a:close/>
              </a:path>
              <a:path w="1619250" h="381635">
                <a:moveTo>
                  <a:pt x="340011" y="221929"/>
                </a:moveTo>
                <a:lnTo>
                  <a:pt x="275340" y="221929"/>
                </a:lnTo>
                <a:lnTo>
                  <a:pt x="290653" y="224145"/>
                </a:lnTo>
                <a:lnTo>
                  <a:pt x="301091" y="230647"/>
                </a:lnTo>
                <a:lnTo>
                  <a:pt x="308903" y="241216"/>
                </a:lnTo>
                <a:lnTo>
                  <a:pt x="316339" y="255632"/>
                </a:lnTo>
                <a:lnTo>
                  <a:pt x="325495" y="273143"/>
                </a:lnTo>
                <a:lnTo>
                  <a:pt x="337090" y="287587"/>
                </a:lnTo>
                <a:lnTo>
                  <a:pt x="353559" y="297401"/>
                </a:lnTo>
                <a:lnTo>
                  <a:pt x="377341" y="301021"/>
                </a:lnTo>
                <a:lnTo>
                  <a:pt x="382007" y="301021"/>
                </a:lnTo>
                <a:lnTo>
                  <a:pt x="386340" y="300353"/>
                </a:lnTo>
                <a:lnTo>
                  <a:pt x="391011" y="299686"/>
                </a:lnTo>
                <a:lnTo>
                  <a:pt x="391011" y="265978"/>
                </a:lnTo>
                <a:lnTo>
                  <a:pt x="373342" y="265978"/>
                </a:lnTo>
                <a:lnTo>
                  <a:pt x="368009" y="262642"/>
                </a:lnTo>
                <a:lnTo>
                  <a:pt x="362676" y="257634"/>
                </a:lnTo>
                <a:lnTo>
                  <a:pt x="356331" y="249042"/>
                </a:lnTo>
                <a:lnTo>
                  <a:pt x="350424" y="238196"/>
                </a:lnTo>
                <a:lnTo>
                  <a:pt x="343643" y="226474"/>
                </a:lnTo>
                <a:lnTo>
                  <a:pt x="340011" y="221929"/>
                </a:lnTo>
                <a:close/>
              </a:path>
              <a:path w="1619250" h="381635">
                <a:moveTo>
                  <a:pt x="309674" y="81431"/>
                </a:moveTo>
                <a:lnTo>
                  <a:pt x="224337" y="81431"/>
                </a:lnTo>
                <a:lnTo>
                  <a:pt x="224337" y="299686"/>
                </a:lnTo>
                <a:lnTo>
                  <a:pt x="262337" y="299686"/>
                </a:lnTo>
                <a:lnTo>
                  <a:pt x="262337" y="221929"/>
                </a:lnTo>
                <a:lnTo>
                  <a:pt x="340011" y="221929"/>
                </a:lnTo>
                <a:lnTo>
                  <a:pt x="334675" y="215252"/>
                </a:lnTo>
                <a:lnTo>
                  <a:pt x="355529" y="206551"/>
                </a:lnTo>
                <a:lnTo>
                  <a:pt x="371508" y="192686"/>
                </a:lnTo>
                <a:lnTo>
                  <a:pt x="374135" y="187887"/>
                </a:lnTo>
                <a:lnTo>
                  <a:pt x="262337" y="187887"/>
                </a:lnTo>
                <a:lnTo>
                  <a:pt x="262337" y="116135"/>
                </a:lnTo>
                <a:lnTo>
                  <a:pt x="375064" y="116135"/>
                </a:lnTo>
                <a:lnTo>
                  <a:pt x="364256" y="100870"/>
                </a:lnTo>
                <a:lnTo>
                  <a:pt x="340340" y="86551"/>
                </a:lnTo>
                <a:lnTo>
                  <a:pt x="309674" y="81431"/>
                </a:lnTo>
                <a:close/>
              </a:path>
              <a:path w="1619250" h="381635">
                <a:moveTo>
                  <a:pt x="391011" y="264978"/>
                </a:moveTo>
                <a:lnTo>
                  <a:pt x="388340" y="265645"/>
                </a:lnTo>
                <a:lnTo>
                  <a:pt x="385673" y="265978"/>
                </a:lnTo>
                <a:lnTo>
                  <a:pt x="391011" y="265978"/>
                </a:lnTo>
                <a:lnTo>
                  <a:pt x="391011" y="264978"/>
                </a:lnTo>
                <a:close/>
              </a:path>
              <a:path w="1619250" h="381635">
                <a:moveTo>
                  <a:pt x="375064" y="116135"/>
                </a:moveTo>
                <a:lnTo>
                  <a:pt x="309340" y="116135"/>
                </a:lnTo>
                <a:lnTo>
                  <a:pt x="324263" y="118805"/>
                </a:lnTo>
                <a:lnTo>
                  <a:pt x="335966" y="126232"/>
                </a:lnTo>
                <a:lnTo>
                  <a:pt x="343606" y="137537"/>
                </a:lnTo>
                <a:lnTo>
                  <a:pt x="346340" y="151844"/>
                </a:lnTo>
                <a:lnTo>
                  <a:pt x="343606" y="166487"/>
                </a:lnTo>
                <a:lnTo>
                  <a:pt x="335966" y="177876"/>
                </a:lnTo>
                <a:lnTo>
                  <a:pt x="324263" y="185259"/>
                </a:lnTo>
                <a:lnTo>
                  <a:pt x="309340" y="187887"/>
                </a:lnTo>
                <a:lnTo>
                  <a:pt x="374135" y="187887"/>
                </a:lnTo>
                <a:lnTo>
                  <a:pt x="381736" y="174002"/>
                </a:lnTo>
                <a:lnTo>
                  <a:pt x="385340" y="150844"/>
                </a:lnTo>
                <a:lnTo>
                  <a:pt x="379798" y="122822"/>
                </a:lnTo>
                <a:lnTo>
                  <a:pt x="375064" y="116135"/>
                </a:lnTo>
                <a:close/>
              </a:path>
              <a:path w="1619250" h="381635">
                <a:moveTo>
                  <a:pt x="107000" y="116469"/>
                </a:moveTo>
                <a:lnTo>
                  <a:pt x="69000" y="116469"/>
                </a:lnTo>
                <a:lnTo>
                  <a:pt x="69000" y="299686"/>
                </a:lnTo>
                <a:lnTo>
                  <a:pt x="107000" y="299686"/>
                </a:lnTo>
                <a:lnTo>
                  <a:pt x="107000" y="116469"/>
                </a:lnTo>
                <a:close/>
              </a:path>
              <a:path w="1619250" h="381635">
                <a:moveTo>
                  <a:pt x="176005" y="81431"/>
                </a:moveTo>
                <a:lnTo>
                  <a:pt x="0" y="81431"/>
                </a:lnTo>
                <a:lnTo>
                  <a:pt x="0" y="116469"/>
                </a:lnTo>
                <a:lnTo>
                  <a:pt x="176005" y="116469"/>
                </a:lnTo>
                <a:lnTo>
                  <a:pt x="176005" y="81431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9FD0AC70-B06F-2FC1-E554-AAA194DC87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401619"/>
            <a:ext cx="1003433" cy="104986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BC09624C-46EF-CE2F-8BC2-E76F539557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854" y="401619"/>
            <a:ext cx="1922503" cy="127974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4206DED3-06F9-D66A-B15B-A57E9A77F116}"/>
              </a:ext>
            </a:extLst>
          </p:cNvPr>
          <p:cNvSpPr txBox="1"/>
          <p:nvPr/>
        </p:nvSpPr>
        <p:spPr>
          <a:xfrm>
            <a:off x="186309" y="6540309"/>
            <a:ext cx="31210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Verdana"/>
                <a:cs typeface="Verdana"/>
              </a:rPr>
              <a:t>Strategas</a:t>
            </a:r>
            <a:r>
              <a:rPr sz="1000" b="1" i="1" spc="-40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Securities</a:t>
            </a:r>
            <a:r>
              <a:rPr sz="1000" b="1" i="1" spc="-25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–</a:t>
            </a:r>
            <a:r>
              <a:rPr sz="1000" b="1" i="1" spc="-45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Investment</a:t>
            </a:r>
            <a:r>
              <a:rPr sz="1000" b="1" i="1" spc="-35" dirty="0">
                <a:latin typeface="Verdana"/>
                <a:cs typeface="Verdana"/>
              </a:rPr>
              <a:t> </a:t>
            </a:r>
            <a:r>
              <a:rPr sz="1000" b="1" i="1" spc="-10" dirty="0">
                <a:latin typeface="Verdana"/>
                <a:cs typeface="Verdana"/>
              </a:rPr>
              <a:t>Strategy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8" name="object 6">
            <a:extLst>
              <a:ext uri="{FF2B5EF4-FFF2-40B4-BE49-F238E27FC236}">
                <a16:creationId xmlns:a16="http://schemas.microsoft.com/office/drawing/2014/main" id="{CDF9B07A-CBEA-9702-571F-B4B3DAA7948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0524" y="1703325"/>
            <a:ext cx="6530959" cy="3857678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6EF4E5D9-3CD8-F57C-2F1E-509ED329F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76377" rIns="0" bIns="0" rtlCol="0">
            <a:spAutoFit/>
          </a:bodyPr>
          <a:lstStyle/>
          <a:p>
            <a:pPr marL="11772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DEMAND</a:t>
            </a:r>
            <a:r>
              <a:rPr spc="-50" dirty="0"/>
              <a:t> </a:t>
            </a:r>
            <a:r>
              <a:rPr dirty="0"/>
              <a:t>FOR</a:t>
            </a:r>
            <a:r>
              <a:rPr spc="-35" dirty="0"/>
              <a:t> </a:t>
            </a:r>
            <a:r>
              <a:rPr dirty="0"/>
              <a:t>PRIVATE</a:t>
            </a:r>
            <a:r>
              <a:rPr spc="-45" dirty="0"/>
              <a:t> </a:t>
            </a:r>
            <a:r>
              <a:rPr dirty="0"/>
              <a:t>EQUITY</a:t>
            </a:r>
            <a:r>
              <a:rPr spc="-50" dirty="0"/>
              <a:t> </a:t>
            </a:r>
            <a:r>
              <a:rPr dirty="0"/>
              <a:t>CONTINUES</a:t>
            </a:r>
            <a:r>
              <a:rPr spc="-4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20" dirty="0"/>
              <a:t>GROW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B108645E-7D4E-8479-CAD6-FC47680B821A}"/>
              </a:ext>
            </a:extLst>
          </p:cNvPr>
          <p:cNvSpPr txBox="1"/>
          <p:nvPr/>
        </p:nvSpPr>
        <p:spPr>
          <a:xfrm>
            <a:off x="5897753" y="5569115"/>
            <a:ext cx="18929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latin typeface="Times New Roman"/>
                <a:cs typeface="Times New Roman"/>
              </a:rPr>
              <a:t>Source: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Greenwich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Associates,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Times New Roman"/>
                <a:cs typeface="Times New Roman"/>
              </a:rPr>
              <a:t>2022</a:t>
            </a:r>
            <a:endParaRPr sz="1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0588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33BE204-9341-47C5-2B35-683AA248A33C}"/>
              </a:ext>
            </a:extLst>
          </p:cNvPr>
          <p:cNvSpPr/>
          <p:nvPr/>
        </p:nvSpPr>
        <p:spPr>
          <a:xfrm>
            <a:off x="277368" y="6115474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721" y="0"/>
                </a:moveTo>
                <a:lnTo>
                  <a:pt x="1272381" y="0"/>
                </a:lnTo>
                <a:lnTo>
                  <a:pt x="1257629" y="2325"/>
                </a:lnTo>
                <a:lnTo>
                  <a:pt x="1246623" y="9094"/>
                </a:lnTo>
                <a:lnTo>
                  <a:pt x="1239741" y="19992"/>
                </a:lnTo>
                <a:lnTo>
                  <a:pt x="1237363" y="34708"/>
                </a:lnTo>
                <a:lnTo>
                  <a:pt x="1237363" y="346409"/>
                </a:lnTo>
                <a:lnTo>
                  <a:pt x="1239741" y="361034"/>
                </a:lnTo>
                <a:lnTo>
                  <a:pt x="1246623" y="372063"/>
                </a:lnTo>
                <a:lnTo>
                  <a:pt x="1257629" y="379026"/>
                </a:lnTo>
                <a:lnTo>
                  <a:pt x="1272381" y="381451"/>
                </a:lnTo>
                <a:lnTo>
                  <a:pt x="1583721" y="381451"/>
                </a:lnTo>
                <a:lnTo>
                  <a:pt x="1598466" y="379026"/>
                </a:lnTo>
                <a:lnTo>
                  <a:pt x="1609457" y="372063"/>
                </a:lnTo>
                <a:lnTo>
                  <a:pt x="1616323" y="361034"/>
                </a:lnTo>
                <a:lnTo>
                  <a:pt x="1618262" y="349078"/>
                </a:lnTo>
                <a:lnTo>
                  <a:pt x="1269359" y="349078"/>
                </a:lnTo>
                <a:lnTo>
                  <a:pt x="1269359" y="208914"/>
                </a:lnTo>
                <a:lnTo>
                  <a:pt x="1403343" y="208914"/>
                </a:lnTo>
                <a:lnTo>
                  <a:pt x="1403343" y="171870"/>
                </a:lnTo>
                <a:lnTo>
                  <a:pt x="1269359" y="171870"/>
                </a:lnTo>
                <a:lnTo>
                  <a:pt x="1269359" y="31706"/>
                </a:lnTo>
                <a:lnTo>
                  <a:pt x="1618211" y="31706"/>
                </a:lnTo>
                <a:lnTo>
                  <a:pt x="1616323" y="19992"/>
                </a:lnTo>
                <a:lnTo>
                  <a:pt x="1609457" y="9094"/>
                </a:lnTo>
                <a:lnTo>
                  <a:pt x="1598466" y="2325"/>
                </a:lnTo>
                <a:lnTo>
                  <a:pt x="1583721" y="0"/>
                </a:lnTo>
                <a:close/>
              </a:path>
              <a:path w="1619250" h="381635">
                <a:moveTo>
                  <a:pt x="1618695" y="208914"/>
                </a:moveTo>
                <a:lnTo>
                  <a:pt x="1586699" y="208914"/>
                </a:lnTo>
                <a:lnTo>
                  <a:pt x="1586699" y="349078"/>
                </a:lnTo>
                <a:lnTo>
                  <a:pt x="1618262" y="349078"/>
                </a:lnTo>
                <a:lnTo>
                  <a:pt x="1618695" y="346409"/>
                </a:lnTo>
                <a:lnTo>
                  <a:pt x="1618695" y="208914"/>
                </a:lnTo>
                <a:close/>
              </a:path>
              <a:path w="1619250" h="381635">
                <a:moveTo>
                  <a:pt x="1403343" y="208914"/>
                </a:moveTo>
                <a:lnTo>
                  <a:pt x="1366369" y="208914"/>
                </a:lnTo>
                <a:lnTo>
                  <a:pt x="1366369" y="278326"/>
                </a:lnTo>
                <a:lnTo>
                  <a:pt x="1403343" y="278326"/>
                </a:lnTo>
                <a:lnTo>
                  <a:pt x="1403343" y="208914"/>
                </a:lnTo>
                <a:close/>
              </a:path>
              <a:path w="1619250" h="381635">
                <a:moveTo>
                  <a:pt x="1489688" y="102453"/>
                </a:moveTo>
                <a:lnTo>
                  <a:pt x="1452715" y="102453"/>
                </a:lnTo>
                <a:lnTo>
                  <a:pt x="1452715" y="278326"/>
                </a:lnTo>
                <a:lnTo>
                  <a:pt x="1489688" y="278326"/>
                </a:lnTo>
                <a:lnTo>
                  <a:pt x="1489688" y="208914"/>
                </a:lnTo>
                <a:lnTo>
                  <a:pt x="1618695" y="208914"/>
                </a:lnTo>
                <a:lnTo>
                  <a:pt x="1618695" y="171870"/>
                </a:lnTo>
                <a:lnTo>
                  <a:pt x="1489688" y="171870"/>
                </a:lnTo>
                <a:lnTo>
                  <a:pt x="1489688" y="102453"/>
                </a:lnTo>
                <a:close/>
              </a:path>
              <a:path w="1619250" h="381635">
                <a:moveTo>
                  <a:pt x="1403343" y="102453"/>
                </a:moveTo>
                <a:lnTo>
                  <a:pt x="1366369" y="102453"/>
                </a:lnTo>
                <a:lnTo>
                  <a:pt x="1366369" y="171870"/>
                </a:lnTo>
                <a:lnTo>
                  <a:pt x="1403343" y="171870"/>
                </a:lnTo>
                <a:lnTo>
                  <a:pt x="1403343" y="102453"/>
                </a:lnTo>
                <a:close/>
              </a:path>
              <a:path w="1619250" h="381635">
                <a:moveTo>
                  <a:pt x="1618211" y="31706"/>
                </a:moveTo>
                <a:lnTo>
                  <a:pt x="1586699" y="31706"/>
                </a:lnTo>
                <a:lnTo>
                  <a:pt x="1586699" y="171870"/>
                </a:lnTo>
                <a:lnTo>
                  <a:pt x="1618695" y="171870"/>
                </a:lnTo>
                <a:lnTo>
                  <a:pt x="1618695" y="34708"/>
                </a:lnTo>
                <a:lnTo>
                  <a:pt x="1618211" y="31706"/>
                </a:lnTo>
                <a:close/>
              </a:path>
              <a:path w="1619250" h="381635">
                <a:moveTo>
                  <a:pt x="1072360" y="116469"/>
                </a:moveTo>
                <a:lnTo>
                  <a:pt x="1034365" y="116469"/>
                </a:lnTo>
                <a:lnTo>
                  <a:pt x="1034365" y="299686"/>
                </a:lnTo>
                <a:lnTo>
                  <a:pt x="1072360" y="299686"/>
                </a:lnTo>
                <a:lnTo>
                  <a:pt x="1072360" y="116469"/>
                </a:lnTo>
                <a:close/>
              </a:path>
              <a:path w="1619250" h="381635">
                <a:moveTo>
                  <a:pt x="1141374" y="81431"/>
                </a:moveTo>
                <a:lnTo>
                  <a:pt x="965351" y="81431"/>
                </a:lnTo>
                <a:lnTo>
                  <a:pt x="965351" y="116469"/>
                </a:lnTo>
                <a:lnTo>
                  <a:pt x="1141374" y="116469"/>
                </a:lnTo>
                <a:lnTo>
                  <a:pt x="1141374" y="81431"/>
                </a:lnTo>
                <a:close/>
              </a:path>
              <a:path w="1619250" h="381635">
                <a:moveTo>
                  <a:pt x="799682" y="248293"/>
                </a:moveTo>
                <a:lnTo>
                  <a:pt x="799682" y="289006"/>
                </a:lnTo>
                <a:lnTo>
                  <a:pt x="813146" y="295066"/>
                </a:lnTo>
                <a:lnTo>
                  <a:pt x="828073" y="299936"/>
                </a:lnTo>
                <a:lnTo>
                  <a:pt x="844557" y="303178"/>
                </a:lnTo>
                <a:lnTo>
                  <a:pt x="862696" y="304357"/>
                </a:lnTo>
                <a:lnTo>
                  <a:pt x="894161" y="299658"/>
                </a:lnTo>
                <a:lnTo>
                  <a:pt x="918234" y="286294"/>
                </a:lnTo>
                <a:lnTo>
                  <a:pt x="930472" y="269648"/>
                </a:lnTo>
                <a:lnTo>
                  <a:pt x="862696" y="269648"/>
                </a:lnTo>
                <a:lnTo>
                  <a:pt x="845951" y="268095"/>
                </a:lnTo>
                <a:lnTo>
                  <a:pt x="830056" y="263726"/>
                </a:lnTo>
                <a:lnTo>
                  <a:pt x="814727" y="256979"/>
                </a:lnTo>
                <a:lnTo>
                  <a:pt x="799682" y="248293"/>
                </a:lnTo>
                <a:close/>
              </a:path>
              <a:path w="1619250" h="381635">
                <a:moveTo>
                  <a:pt x="867362" y="76756"/>
                </a:moveTo>
                <a:lnTo>
                  <a:pt x="836369" y="81444"/>
                </a:lnTo>
                <a:lnTo>
                  <a:pt x="812724" y="94735"/>
                </a:lnTo>
                <a:lnTo>
                  <a:pt x="797646" y="115473"/>
                </a:lnTo>
                <a:lnTo>
                  <a:pt x="792349" y="142499"/>
                </a:lnTo>
                <a:lnTo>
                  <a:pt x="797758" y="168177"/>
                </a:lnTo>
                <a:lnTo>
                  <a:pt x="811858" y="185719"/>
                </a:lnTo>
                <a:lnTo>
                  <a:pt x="831457" y="197503"/>
                </a:lnTo>
                <a:lnTo>
                  <a:pt x="853364" y="205907"/>
                </a:lnTo>
                <a:lnTo>
                  <a:pt x="872851" y="212754"/>
                </a:lnTo>
                <a:lnTo>
                  <a:pt x="887777" y="219883"/>
                </a:lnTo>
                <a:lnTo>
                  <a:pt x="897328" y="228951"/>
                </a:lnTo>
                <a:lnTo>
                  <a:pt x="900692" y="241616"/>
                </a:lnTo>
                <a:lnTo>
                  <a:pt x="898036" y="253037"/>
                </a:lnTo>
                <a:lnTo>
                  <a:pt x="890443" y="261891"/>
                </a:lnTo>
                <a:lnTo>
                  <a:pt x="878476" y="267615"/>
                </a:lnTo>
                <a:lnTo>
                  <a:pt x="862696" y="269648"/>
                </a:lnTo>
                <a:lnTo>
                  <a:pt x="930472" y="269648"/>
                </a:lnTo>
                <a:lnTo>
                  <a:pt x="933625" y="265358"/>
                </a:lnTo>
                <a:lnTo>
                  <a:pt x="939043" y="237946"/>
                </a:lnTo>
                <a:lnTo>
                  <a:pt x="933634" y="212130"/>
                </a:lnTo>
                <a:lnTo>
                  <a:pt x="919534" y="194605"/>
                </a:lnTo>
                <a:lnTo>
                  <a:pt x="899935" y="182898"/>
                </a:lnTo>
                <a:lnTo>
                  <a:pt x="878028" y="174539"/>
                </a:lnTo>
                <a:lnTo>
                  <a:pt x="858541" y="167551"/>
                </a:lnTo>
                <a:lnTo>
                  <a:pt x="843615" y="160439"/>
                </a:lnTo>
                <a:lnTo>
                  <a:pt x="834064" y="151449"/>
                </a:lnTo>
                <a:lnTo>
                  <a:pt x="830700" y="138829"/>
                </a:lnTo>
                <a:lnTo>
                  <a:pt x="833241" y="127374"/>
                </a:lnTo>
                <a:lnTo>
                  <a:pt x="840532" y="118765"/>
                </a:lnTo>
                <a:lnTo>
                  <a:pt x="852073" y="113347"/>
                </a:lnTo>
                <a:lnTo>
                  <a:pt x="867362" y="111465"/>
                </a:lnTo>
                <a:lnTo>
                  <a:pt x="920023" y="111465"/>
                </a:lnTo>
                <a:lnTo>
                  <a:pt x="920023" y="88437"/>
                </a:lnTo>
                <a:lnTo>
                  <a:pt x="908314" y="83656"/>
                </a:lnTo>
                <a:lnTo>
                  <a:pt x="895676" y="79969"/>
                </a:lnTo>
                <a:lnTo>
                  <a:pt x="882046" y="77596"/>
                </a:lnTo>
                <a:lnTo>
                  <a:pt x="867362" y="76756"/>
                </a:lnTo>
                <a:close/>
              </a:path>
              <a:path w="1619250" h="381635">
                <a:moveTo>
                  <a:pt x="920023" y="111465"/>
                </a:moveTo>
                <a:lnTo>
                  <a:pt x="867362" y="111465"/>
                </a:lnTo>
                <a:lnTo>
                  <a:pt x="881071" y="112570"/>
                </a:lnTo>
                <a:lnTo>
                  <a:pt x="894309" y="115802"/>
                </a:lnTo>
                <a:lnTo>
                  <a:pt x="907239" y="121037"/>
                </a:lnTo>
                <a:lnTo>
                  <a:pt x="920023" y="128149"/>
                </a:lnTo>
                <a:lnTo>
                  <a:pt x="920023" y="111465"/>
                </a:lnTo>
                <a:close/>
              </a:path>
              <a:path w="1619250" h="381635">
                <a:moveTo>
                  <a:pt x="728668" y="81431"/>
                </a:moveTo>
                <a:lnTo>
                  <a:pt x="690672" y="81431"/>
                </a:lnTo>
                <a:lnTo>
                  <a:pt x="690672" y="299686"/>
                </a:lnTo>
                <a:lnTo>
                  <a:pt x="728668" y="299686"/>
                </a:lnTo>
                <a:lnTo>
                  <a:pt x="728668" y="81431"/>
                </a:lnTo>
                <a:close/>
              </a:path>
              <a:path w="1619250" h="381635">
                <a:moveTo>
                  <a:pt x="482031" y="81431"/>
                </a:moveTo>
                <a:lnTo>
                  <a:pt x="444009" y="81431"/>
                </a:lnTo>
                <a:lnTo>
                  <a:pt x="444009" y="215252"/>
                </a:lnTo>
                <a:lnTo>
                  <a:pt x="450350" y="251419"/>
                </a:lnTo>
                <a:lnTo>
                  <a:pt x="468225" y="279577"/>
                </a:lnTo>
                <a:lnTo>
                  <a:pt x="495906" y="297849"/>
                </a:lnTo>
                <a:lnTo>
                  <a:pt x="531669" y="304357"/>
                </a:lnTo>
                <a:lnTo>
                  <a:pt x="567248" y="297849"/>
                </a:lnTo>
                <a:lnTo>
                  <a:pt x="594828" y="279577"/>
                </a:lnTo>
                <a:lnTo>
                  <a:pt x="601327" y="269314"/>
                </a:lnTo>
                <a:lnTo>
                  <a:pt x="531669" y="269314"/>
                </a:lnTo>
                <a:lnTo>
                  <a:pt x="510846" y="265503"/>
                </a:lnTo>
                <a:lnTo>
                  <a:pt x="495235" y="254590"/>
                </a:lnTo>
                <a:lnTo>
                  <a:pt x="485431" y="237357"/>
                </a:lnTo>
                <a:lnTo>
                  <a:pt x="482130" y="215252"/>
                </a:lnTo>
                <a:lnTo>
                  <a:pt x="482031" y="81431"/>
                </a:lnTo>
                <a:close/>
              </a:path>
              <a:path w="1619250" h="381635">
                <a:moveTo>
                  <a:pt x="618992" y="81431"/>
                </a:moveTo>
                <a:lnTo>
                  <a:pt x="580997" y="81431"/>
                </a:lnTo>
                <a:lnTo>
                  <a:pt x="580897" y="215252"/>
                </a:lnTo>
                <a:lnTo>
                  <a:pt x="577601" y="237357"/>
                </a:lnTo>
                <a:lnTo>
                  <a:pt x="567832" y="254590"/>
                </a:lnTo>
                <a:lnTo>
                  <a:pt x="552313" y="265503"/>
                </a:lnTo>
                <a:lnTo>
                  <a:pt x="531669" y="269314"/>
                </a:lnTo>
                <a:lnTo>
                  <a:pt x="601327" y="269314"/>
                </a:lnTo>
                <a:lnTo>
                  <a:pt x="612660" y="251419"/>
                </a:lnTo>
                <a:lnTo>
                  <a:pt x="618992" y="215252"/>
                </a:lnTo>
                <a:lnTo>
                  <a:pt x="618992" y="81431"/>
                </a:lnTo>
                <a:close/>
              </a:path>
              <a:path w="1619250" h="381635">
                <a:moveTo>
                  <a:pt x="340011" y="221929"/>
                </a:moveTo>
                <a:lnTo>
                  <a:pt x="275340" y="221929"/>
                </a:lnTo>
                <a:lnTo>
                  <a:pt x="290653" y="224145"/>
                </a:lnTo>
                <a:lnTo>
                  <a:pt x="301091" y="230647"/>
                </a:lnTo>
                <a:lnTo>
                  <a:pt x="308903" y="241216"/>
                </a:lnTo>
                <a:lnTo>
                  <a:pt x="316339" y="255632"/>
                </a:lnTo>
                <a:lnTo>
                  <a:pt x="325495" y="273143"/>
                </a:lnTo>
                <a:lnTo>
                  <a:pt x="337090" y="287587"/>
                </a:lnTo>
                <a:lnTo>
                  <a:pt x="353559" y="297401"/>
                </a:lnTo>
                <a:lnTo>
                  <a:pt x="377341" y="301021"/>
                </a:lnTo>
                <a:lnTo>
                  <a:pt x="382007" y="301021"/>
                </a:lnTo>
                <a:lnTo>
                  <a:pt x="386340" y="300353"/>
                </a:lnTo>
                <a:lnTo>
                  <a:pt x="391011" y="299686"/>
                </a:lnTo>
                <a:lnTo>
                  <a:pt x="391011" y="265978"/>
                </a:lnTo>
                <a:lnTo>
                  <a:pt x="373342" y="265978"/>
                </a:lnTo>
                <a:lnTo>
                  <a:pt x="368009" y="262642"/>
                </a:lnTo>
                <a:lnTo>
                  <a:pt x="362676" y="257634"/>
                </a:lnTo>
                <a:lnTo>
                  <a:pt x="356331" y="249042"/>
                </a:lnTo>
                <a:lnTo>
                  <a:pt x="350424" y="238196"/>
                </a:lnTo>
                <a:lnTo>
                  <a:pt x="343643" y="226474"/>
                </a:lnTo>
                <a:lnTo>
                  <a:pt x="340011" y="221929"/>
                </a:lnTo>
                <a:close/>
              </a:path>
              <a:path w="1619250" h="381635">
                <a:moveTo>
                  <a:pt x="309674" y="81431"/>
                </a:moveTo>
                <a:lnTo>
                  <a:pt x="224337" y="81431"/>
                </a:lnTo>
                <a:lnTo>
                  <a:pt x="224337" y="299686"/>
                </a:lnTo>
                <a:lnTo>
                  <a:pt x="262337" y="299686"/>
                </a:lnTo>
                <a:lnTo>
                  <a:pt x="262337" y="221929"/>
                </a:lnTo>
                <a:lnTo>
                  <a:pt x="340011" y="221929"/>
                </a:lnTo>
                <a:lnTo>
                  <a:pt x="334675" y="215252"/>
                </a:lnTo>
                <a:lnTo>
                  <a:pt x="355529" y="206551"/>
                </a:lnTo>
                <a:lnTo>
                  <a:pt x="371508" y="192686"/>
                </a:lnTo>
                <a:lnTo>
                  <a:pt x="374135" y="187887"/>
                </a:lnTo>
                <a:lnTo>
                  <a:pt x="262337" y="187887"/>
                </a:lnTo>
                <a:lnTo>
                  <a:pt x="262337" y="116135"/>
                </a:lnTo>
                <a:lnTo>
                  <a:pt x="375064" y="116135"/>
                </a:lnTo>
                <a:lnTo>
                  <a:pt x="364256" y="100870"/>
                </a:lnTo>
                <a:lnTo>
                  <a:pt x="340340" y="86551"/>
                </a:lnTo>
                <a:lnTo>
                  <a:pt x="309674" y="81431"/>
                </a:lnTo>
                <a:close/>
              </a:path>
              <a:path w="1619250" h="381635">
                <a:moveTo>
                  <a:pt x="391011" y="264978"/>
                </a:moveTo>
                <a:lnTo>
                  <a:pt x="388340" y="265645"/>
                </a:lnTo>
                <a:lnTo>
                  <a:pt x="385673" y="265978"/>
                </a:lnTo>
                <a:lnTo>
                  <a:pt x="391011" y="265978"/>
                </a:lnTo>
                <a:lnTo>
                  <a:pt x="391011" y="264978"/>
                </a:lnTo>
                <a:close/>
              </a:path>
              <a:path w="1619250" h="381635">
                <a:moveTo>
                  <a:pt x="375064" y="116135"/>
                </a:moveTo>
                <a:lnTo>
                  <a:pt x="309340" y="116135"/>
                </a:lnTo>
                <a:lnTo>
                  <a:pt x="324263" y="118805"/>
                </a:lnTo>
                <a:lnTo>
                  <a:pt x="335966" y="126232"/>
                </a:lnTo>
                <a:lnTo>
                  <a:pt x="343606" y="137537"/>
                </a:lnTo>
                <a:lnTo>
                  <a:pt x="346340" y="151844"/>
                </a:lnTo>
                <a:lnTo>
                  <a:pt x="343606" y="166487"/>
                </a:lnTo>
                <a:lnTo>
                  <a:pt x="335966" y="177876"/>
                </a:lnTo>
                <a:lnTo>
                  <a:pt x="324263" y="185259"/>
                </a:lnTo>
                <a:lnTo>
                  <a:pt x="309340" y="187887"/>
                </a:lnTo>
                <a:lnTo>
                  <a:pt x="374135" y="187887"/>
                </a:lnTo>
                <a:lnTo>
                  <a:pt x="381736" y="174002"/>
                </a:lnTo>
                <a:lnTo>
                  <a:pt x="385340" y="150844"/>
                </a:lnTo>
                <a:lnTo>
                  <a:pt x="379798" y="122822"/>
                </a:lnTo>
                <a:lnTo>
                  <a:pt x="375064" y="116135"/>
                </a:lnTo>
                <a:close/>
              </a:path>
              <a:path w="1619250" h="381635">
                <a:moveTo>
                  <a:pt x="107000" y="116469"/>
                </a:moveTo>
                <a:lnTo>
                  <a:pt x="69000" y="116469"/>
                </a:lnTo>
                <a:lnTo>
                  <a:pt x="69000" y="299686"/>
                </a:lnTo>
                <a:lnTo>
                  <a:pt x="107000" y="299686"/>
                </a:lnTo>
                <a:lnTo>
                  <a:pt x="107000" y="116469"/>
                </a:lnTo>
                <a:close/>
              </a:path>
              <a:path w="1619250" h="381635">
                <a:moveTo>
                  <a:pt x="176005" y="81431"/>
                </a:moveTo>
                <a:lnTo>
                  <a:pt x="0" y="81431"/>
                </a:lnTo>
                <a:lnTo>
                  <a:pt x="0" y="116469"/>
                </a:lnTo>
                <a:lnTo>
                  <a:pt x="176005" y="116469"/>
                </a:lnTo>
                <a:lnTo>
                  <a:pt x="176005" y="81431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DDBD86C3-5B7B-35DD-C867-F7DAFC9AE7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401619"/>
            <a:ext cx="1003433" cy="104986"/>
          </a:xfrm>
          <a:prstGeom prst="rect">
            <a:avLst/>
          </a:prstGeom>
        </p:spPr>
      </p:pic>
      <p:pic>
        <p:nvPicPr>
          <p:cNvPr id="11" name="object 4">
            <a:extLst>
              <a:ext uri="{FF2B5EF4-FFF2-40B4-BE49-F238E27FC236}">
                <a16:creationId xmlns:a16="http://schemas.microsoft.com/office/drawing/2014/main" id="{088523C9-D153-0C6A-A296-F3DEE203320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854" y="401619"/>
            <a:ext cx="1922503" cy="127974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12AAFFFD-C428-7200-AEBF-D00FB41E6DC3}"/>
              </a:ext>
            </a:extLst>
          </p:cNvPr>
          <p:cNvSpPr txBox="1"/>
          <p:nvPr/>
        </p:nvSpPr>
        <p:spPr>
          <a:xfrm>
            <a:off x="186309" y="6540309"/>
            <a:ext cx="31210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Verdana"/>
                <a:cs typeface="Verdana"/>
              </a:rPr>
              <a:t>Strategas</a:t>
            </a:r>
            <a:r>
              <a:rPr sz="1000" b="1" i="1" spc="-40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Securities</a:t>
            </a:r>
            <a:r>
              <a:rPr sz="1000" b="1" i="1" spc="-25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–</a:t>
            </a:r>
            <a:r>
              <a:rPr sz="1000" b="1" i="1" spc="-45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Investment</a:t>
            </a:r>
            <a:r>
              <a:rPr sz="1000" b="1" i="1" spc="-35" dirty="0">
                <a:latin typeface="Verdana"/>
                <a:cs typeface="Verdana"/>
              </a:rPr>
              <a:t> </a:t>
            </a:r>
            <a:r>
              <a:rPr sz="1000" b="1" i="1" spc="-10" dirty="0">
                <a:latin typeface="Verdana"/>
                <a:cs typeface="Verdana"/>
              </a:rPr>
              <a:t>Strategy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13" name="object 6">
            <a:extLst>
              <a:ext uri="{FF2B5EF4-FFF2-40B4-BE49-F238E27FC236}">
                <a16:creationId xmlns:a16="http://schemas.microsoft.com/office/drawing/2014/main" id="{E615B085-CC49-6489-B34B-FE7CB6264F1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4474" y="3334102"/>
            <a:ext cx="5262816" cy="3138873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BE284CBF-0EE1-8EB2-5BB3-EADB0E3503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8649" y="569227"/>
            <a:ext cx="7243445" cy="54886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75"/>
              </a:spcBef>
            </a:pPr>
            <a:r>
              <a:rPr sz="1800" b="1" dirty="0">
                <a:latin typeface="Garamond" panose="02020404030301010803" pitchFamily="18" charset="0"/>
              </a:rPr>
              <a:t>1)</a:t>
            </a:r>
            <a:r>
              <a:rPr sz="1800" b="1" spc="-45" dirty="0">
                <a:latin typeface="Garamond" panose="02020404030301010803" pitchFamily="18" charset="0"/>
              </a:rPr>
              <a:t> </a:t>
            </a:r>
            <a:r>
              <a:rPr sz="1800" b="1" spc="-10" dirty="0">
                <a:latin typeface="Garamond" panose="02020404030301010803" pitchFamily="18" charset="0"/>
              </a:rPr>
              <a:t>WASHINGTON</a:t>
            </a:r>
            <a:r>
              <a:rPr sz="1800" b="1" spc="-40" dirty="0">
                <a:latin typeface="Garamond" panose="02020404030301010803" pitchFamily="18" charset="0"/>
              </a:rPr>
              <a:t> </a:t>
            </a:r>
            <a:r>
              <a:rPr sz="1800" b="1" dirty="0">
                <a:latin typeface="Garamond" panose="02020404030301010803" pitchFamily="18" charset="0"/>
              </a:rPr>
              <a:t>TO</a:t>
            </a:r>
            <a:r>
              <a:rPr sz="1800" b="1" spc="-50" dirty="0">
                <a:latin typeface="Garamond" panose="02020404030301010803" pitchFamily="18" charset="0"/>
              </a:rPr>
              <a:t> </a:t>
            </a:r>
            <a:r>
              <a:rPr sz="1800" b="1" dirty="0">
                <a:latin typeface="Garamond" panose="02020404030301010803" pitchFamily="18" charset="0"/>
              </a:rPr>
              <a:t>TAKE</a:t>
            </a:r>
            <a:r>
              <a:rPr sz="1800" b="1" spc="-55" dirty="0">
                <a:latin typeface="Garamond" panose="02020404030301010803" pitchFamily="18" charset="0"/>
              </a:rPr>
              <a:t> </a:t>
            </a:r>
            <a:r>
              <a:rPr sz="1800" b="1" dirty="0">
                <a:latin typeface="Garamond" panose="02020404030301010803" pitchFamily="18" charset="0"/>
              </a:rPr>
              <a:t>A</a:t>
            </a:r>
            <a:r>
              <a:rPr sz="1800" b="1" spc="-45" dirty="0">
                <a:latin typeface="Garamond" panose="02020404030301010803" pitchFamily="18" charset="0"/>
              </a:rPr>
              <a:t> </a:t>
            </a:r>
            <a:r>
              <a:rPr sz="1800" b="1" dirty="0">
                <a:latin typeface="Garamond" panose="02020404030301010803" pitchFamily="18" charset="0"/>
              </a:rPr>
              <a:t>NO</a:t>
            </a:r>
            <a:r>
              <a:rPr sz="1800" b="1" spc="-45" dirty="0">
                <a:latin typeface="Garamond" panose="02020404030301010803" pitchFamily="18" charset="0"/>
              </a:rPr>
              <a:t> </a:t>
            </a:r>
            <a:r>
              <a:rPr sz="1800" b="1" dirty="0">
                <a:latin typeface="Garamond" panose="02020404030301010803" pitchFamily="18" charset="0"/>
              </a:rPr>
              <a:t>HOLDS</a:t>
            </a:r>
            <a:r>
              <a:rPr sz="1800" b="1" spc="-45" dirty="0">
                <a:latin typeface="Garamond" panose="02020404030301010803" pitchFamily="18" charset="0"/>
              </a:rPr>
              <a:t> </a:t>
            </a:r>
            <a:r>
              <a:rPr sz="1800" b="1" dirty="0">
                <a:latin typeface="Garamond" panose="02020404030301010803" pitchFamily="18" charset="0"/>
              </a:rPr>
              <a:t>BARRED</a:t>
            </a:r>
            <a:r>
              <a:rPr sz="1800" b="1" spc="-50" dirty="0">
                <a:latin typeface="Garamond" panose="02020404030301010803" pitchFamily="18" charset="0"/>
              </a:rPr>
              <a:t> </a:t>
            </a:r>
            <a:r>
              <a:rPr sz="1800" b="1" dirty="0">
                <a:latin typeface="Garamond" panose="02020404030301010803" pitchFamily="18" charset="0"/>
              </a:rPr>
              <a:t>APPROACH</a:t>
            </a:r>
            <a:r>
              <a:rPr sz="1800" b="1" spc="-30" dirty="0">
                <a:latin typeface="Garamond" panose="02020404030301010803" pitchFamily="18" charset="0"/>
              </a:rPr>
              <a:t> </a:t>
            </a:r>
            <a:r>
              <a:rPr sz="1800" b="1" spc="-25" dirty="0">
                <a:latin typeface="Garamond" panose="02020404030301010803" pitchFamily="18" charset="0"/>
              </a:rPr>
              <a:t>TO </a:t>
            </a:r>
            <a:r>
              <a:rPr sz="1800" b="1" dirty="0">
                <a:latin typeface="Garamond" panose="02020404030301010803" pitchFamily="18" charset="0"/>
              </a:rPr>
              <a:t>STIMULATE</a:t>
            </a:r>
            <a:r>
              <a:rPr sz="1800" b="1" spc="-50" dirty="0">
                <a:latin typeface="Garamond" panose="02020404030301010803" pitchFamily="18" charset="0"/>
              </a:rPr>
              <a:t> </a:t>
            </a:r>
            <a:r>
              <a:rPr sz="1800" b="1" dirty="0">
                <a:latin typeface="Garamond" panose="02020404030301010803" pitchFamily="18" charset="0"/>
              </a:rPr>
              <a:t>IN</a:t>
            </a:r>
            <a:r>
              <a:rPr sz="1800" b="1" spc="-45" dirty="0">
                <a:latin typeface="Garamond" panose="02020404030301010803" pitchFamily="18" charset="0"/>
              </a:rPr>
              <a:t> </a:t>
            </a:r>
            <a:r>
              <a:rPr sz="1800" b="1" dirty="0">
                <a:latin typeface="Garamond" panose="02020404030301010803" pitchFamily="18" charset="0"/>
              </a:rPr>
              <a:t>AN</a:t>
            </a:r>
            <a:r>
              <a:rPr sz="1800" b="1" spc="-50" dirty="0">
                <a:latin typeface="Garamond" panose="02020404030301010803" pitchFamily="18" charset="0"/>
              </a:rPr>
              <a:t> </a:t>
            </a:r>
            <a:r>
              <a:rPr sz="1800" b="1" dirty="0">
                <a:latin typeface="Garamond" panose="02020404030301010803" pitchFamily="18" charset="0"/>
              </a:rPr>
              <a:t>ELECTION</a:t>
            </a:r>
            <a:r>
              <a:rPr sz="1800" b="1" spc="-40" dirty="0">
                <a:latin typeface="Garamond" panose="02020404030301010803" pitchFamily="18" charset="0"/>
              </a:rPr>
              <a:t> </a:t>
            </a:r>
            <a:r>
              <a:rPr sz="1800" b="1" spc="-10" dirty="0">
                <a:latin typeface="Garamond" panose="02020404030301010803" pitchFamily="18" charset="0"/>
              </a:rPr>
              <a:t>YEAR…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967653DB-8DC0-D970-B0B5-301E2DE6EC3B}"/>
              </a:ext>
            </a:extLst>
          </p:cNvPr>
          <p:cNvSpPr txBox="1">
            <a:spLocks/>
          </p:cNvSpPr>
          <p:nvPr/>
        </p:nvSpPr>
        <p:spPr>
          <a:xfrm>
            <a:off x="1845720" y="1222298"/>
            <a:ext cx="5891530" cy="1863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Calibri"/>
              <a:buAutoNum type="alphaLcParenR"/>
              <a:tabLst>
                <a:tab pos="240665" algn="l"/>
              </a:tabLst>
            </a:pPr>
            <a:r>
              <a:rPr lang="en-US" sz="1400" dirty="0">
                <a:latin typeface="Garamond" panose="02020404030301010803" pitchFamily="18" charset="0"/>
              </a:rPr>
              <a:t>Strategic</a:t>
            </a:r>
            <a:r>
              <a:rPr lang="en-US" sz="1400" spc="-5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Petroleum</a:t>
            </a:r>
            <a:r>
              <a:rPr lang="en-US" sz="1400" spc="-5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Reserve</a:t>
            </a:r>
            <a:r>
              <a:rPr lang="en-US" sz="1400" spc="-35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–</a:t>
            </a:r>
            <a:r>
              <a:rPr lang="en-US" sz="1400" spc="-45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lowest</a:t>
            </a:r>
            <a:r>
              <a:rPr lang="en-US" sz="1400" spc="-5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level</a:t>
            </a:r>
            <a:r>
              <a:rPr lang="en-US" sz="1400" spc="-3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since</a:t>
            </a:r>
            <a:r>
              <a:rPr lang="en-US" sz="1400" spc="-5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spc="-20" dirty="0">
                <a:solidFill>
                  <a:srgbClr val="FF0000"/>
                </a:solidFill>
                <a:latin typeface="Garamond" panose="02020404030301010803" pitchFamily="18" charset="0"/>
              </a:rPr>
              <a:t>1983</a:t>
            </a:r>
          </a:p>
          <a:p>
            <a:pPr marL="241300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Calibri"/>
              <a:buAutoNum type="alphaLcParenR"/>
              <a:tabLst>
                <a:tab pos="241300" algn="l"/>
              </a:tabLst>
            </a:pPr>
            <a:r>
              <a:rPr lang="en-US" sz="1400" dirty="0">
                <a:latin typeface="Garamond" panose="02020404030301010803" pitchFamily="18" charset="0"/>
              </a:rPr>
              <a:t>Treasury</a:t>
            </a:r>
            <a:r>
              <a:rPr lang="en-US" sz="1400" spc="-45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General</a:t>
            </a:r>
            <a:r>
              <a:rPr lang="en-US" sz="1400" spc="-25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Account</a:t>
            </a:r>
            <a:r>
              <a:rPr lang="en-US" sz="1400" spc="-2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–</a:t>
            </a:r>
            <a:r>
              <a:rPr lang="en-US" sz="1400" spc="-3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war</a:t>
            </a:r>
            <a:r>
              <a:rPr lang="en-US" sz="1400" spc="-2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chest</a:t>
            </a:r>
            <a:r>
              <a:rPr lang="en-US" sz="1400" spc="-4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to</a:t>
            </a:r>
            <a:r>
              <a:rPr lang="en-US" sz="1400" spc="-3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use</a:t>
            </a:r>
            <a:r>
              <a:rPr lang="en-US" sz="1400" spc="-3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ahead</a:t>
            </a:r>
            <a:r>
              <a:rPr lang="en-US" sz="1400" spc="-3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of</a:t>
            </a:r>
            <a:r>
              <a:rPr lang="en-US" sz="1400" spc="19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spc="-10" dirty="0">
                <a:solidFill>
                  <a:srgbClr val="FF0000"/>
                </a:solidFill>
                <a:latin typeface="Garamond" panose="02020404030301010803" pitchFamily="18" charset="0"/>
              </a:rPr>
              <a:t>election</a:t>
            </a:r>
          </a:p>
          <a:p>
            <a:pPr marL="240665" indent="-227965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Calibri"/>
              <a:buAutoNum type="alphaLcParenR"/>
              <a:tabLst>
                <a:tab pos="240665" algn="l"/>
              </a:tabLst>
            </a:pPr>
            <a:r>
              <a:rPr lang="en-US" sz="1400" dirty="0">
                <a:latin typeface="Garamond" panose="02020404030301010803" pitchFamily="18" charset="0"/>
              </a:rPr>
              <a:t>Treasury</a:t>
            </a:r>
            <a:r>
              <a:rPr lang="en-US" sz="1400" spc="-45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Issuance</a:t>
            </a:r>
            <a:r>
              <a:rPr lang="en-US" sz="1400" spc="-35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-</a:t>
            </a:r>
            <a:r>
              <a:rPr lang="en-US" sz="1400" spc="-3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more</a:t>
            </a:r>
            <a:r>
              <a:rPr lang="en-US" sz="1400" spc="-3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bills,</a:t>
            </a:r>
            <a:r>
              <a:rPr lang="en-US" sz="1400" spc="-2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fewer</a:t>
            </a:r>
            <a:r>
              <a:rPr lang="en-US" sz="1400" spc="-4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bonds;</a:t>
            </a:r>
            <a:r>
              <a:rPr lang="en-US" sz="1400" spc="-3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LT</a:t>
            </a:r>
            <a:r>
              <a:rPr lang="en-US" sz="1400" spc="-3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interest</a:t>
            </a:r>
            <a:r>
              <a:rPr lang="en-US" sz="1400" spc="-2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stays</a:t>
            </a:r>
            <a:r>
              <a:rPr lang="en-US" sz="1400" spc="-3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spc="-25" dirty="0">
                <a:solidFill>
                  <a:srgbClr val="FF0000"/>
                </a:solidFill>
                <a:latin typeface="Garamond" panose="02020404030301010803" pitchFamily="18" charset="0"/>
              </a:rPr>
              <a:t>low</a:t>
            </a:r>
          </a:p>
          <a:p>
            <a:pPr marL="24130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lphaLcParenR"/>
              <a:tabLst>
                <a:tab pos="241300" algn="l"/>
              </a:tabLst>
            </a:pPr>
            <a:r>
              <a:rPr lang="en-US" sz="1400" dirty="0">
                <a:latin typeface="Garamond" panose="02020404030301010803" pitchFamily="18" charset="0"/>
              </a:rPr>
              <a:t>ON</a:t>
            </a:r>
            <a:r>
              <a:rPr lang="en-US" sz="1400" spc="-5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Reverse</a:t>
            </a:r>
            <a:r>
              <a:rPr lang="en-US" sz="1400" spc="-45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Repo</a:t>
            </a:r>
            <a:r>
              <a:rPr lang="en-US" sz="1400" spc="-4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–</a:t>
            </a:r>
            <a:r>
              <a:rPr lang="en-US" sz="1400" spc="-35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helps</a:t>
            </a:r>
            <a:r>
              <a:rPr lang="en-US" sz="1400" spc="-3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offset</a:t>
            </a:r>
            <a:r>
              <a:rPr lang="en-US" sz="1400" spc="-4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spc="-10" dirty="0">
                <a:solidFill>
                  <a:srgbClr val="FF0000"/>
                </a:solidFill>
                <a:latin typeface="Garamond" panose="02020404030301010803" pitchFamily="18" charset="0"/>
              </a:rPr>
              <a:t>QT,</a:t>
            </a:r>
            <a:r>
              <a:rPr lang="en-US" sz="1400" spc="-4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helps</a:t>
            </a:r>
            <a:r>
              <a:rPr lang="en-US" sz="1400" spc="-3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keep</a:t>
            </a:r>
            <a:r>
              <a:rPr lang="en-US" sz="1400" spc="-4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rates</a:t>
            </a:r>
            <a:r>
              <a:rPr lang="en-US" sz="1400" spc="-4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spc="-25" dirty="0">
                <a:solidFill>
                  <a:srgbClr val="FF0000"/>
                </a:solidFill>
                <a:latin typeface="Garamond" panose="02020404030301010803" pitchFamily="18" charset="0"/>
              </a:rPr>
              <a:t>low</a:t>
            </a:r>
          </a:p>
          <a:p>
            <a:pPr marL="241300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Calibri"/>
              <a:buAutoNum type="alphaLcParenR"/>
              <a:tabLst>
                <a:tab pos="241300" algn="l"/>
              </a:tabLst>
            </a:pPr>
            <a:r>
              <a:rPr lang="en-US" sz="1400" dirty="0">
                <a:latin typeface="Garamond" panose="02020404030301010803" pitchFamily="18" charset="0"/>
              </a:rPr>
              <a:t>Student</a:t>
            </a:r>
            <a:r>
              <a:rPr lang="en-US" sz="1400" spc="-4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Loan</a:t>
            </a:r>
            <a:r>
              <a:rPr lang="en-US" sz="1400" spc="-40" dirty="0">
                <a:latin typeface="Garamond" panose="02020404030301010803" pitchFamily="18" charset="0"/>
              </a:rPr>
              <a:t> </a:t>
            </a:r>
            <a:r>
              <a:rPr lang="en-US" sz="1400" spc="-10" dirty="0">
                <a:latin typeface="Garamond" panose="02020404030301010803" pitchFamily="18" charset="0"/>
              </a:rPr>
              <a:t>Forgiveness</a:t>
            </a:r>
            <a:r>
              <a:rPr lang="en-US" sz="1400" spc="-2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-</a:t>
            </a:r>
            <a:r>
              <a:rPr lang="en-US" sz="1400" spc="-3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$167</a:t>
            </a:r>
            <a:r>
              <a:rPr lang="en-US" sz="1400" spc="-3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billion</a:t>
            </a:r>
            <a:r>
              <a:rPr lang="en-US" sz="1400" spc="-3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in</a:t>
            </a:r>
            <a:r>
              <a:rPr lang="en-US" sz="1400" spc="-3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Biden</a:t>
            </a:r>
            <a:r>
              <a:rPr lang="en-US" sz="1400" spc="-3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spc="-10" dirty="0">
                <a:solidFill>
                  <a:srgbClr val="FF0000"/>
                </a:solidFill>
                <a:latin typeface="Garamond" panose="02020404030301010803" pitchFamily="18" charset="0"/>
              </a:rPr>
              <a:t>Admin.</a:t>
            </a:r>
          </a:p>
          <a:p>
            <a:pPr marL="240665" indent="-227965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Calibri"/>
              <a:buAutoNum type="alphaLcParenR"/>
              <a:tabLst>
                <a:tab pos="240665" algn="l"/>
              </a:tabLst>
            </a:pPr>
            <a:r>
              <a:rPr lang="en-US" sz="1400" dirty="0">
                <a:latin typeface="Garamond" panose="02020404030301010803" pitchFamily="18" charset="0"/>
              </a:rPr>
              <a:t>More</a:t>
            </a:r>
            <a:r>
              <a:rPr lang="en-US" sz="1400" spc="-25" dirty="0">
                <a:latin typeface="Garamond" panose="02020404030301010803" pitchFamily="18" charset="0"/>
              </a:rPr>
              <a:t> </a:t>
            </a:r>
            <a:r>
              <a:rPr lang="en-US" sz="1400" spc="-10" dirty="0">
                <a:latin typeface="Garamond" panose="02020404030301010803" pitchFamily="18" charset="0"/>
              </a:rPr>
              <a:t>Employee</a:t>
            </a:r>
            <a:r>
              <a:rPr lang="en-US" sz="1400" spc="-3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Retention</a:t>
            </a:r>
            <a:r>
              <a:rPr lang="en-US" sz="1400" spc="-30" dirty="0">
                <a:latin typeface="Garamond" panose="02020404030301010803" pitchFamily="18" charset="0"/>
              </a:rPr>
              <a:t> </a:t>
            </a:r>
            <a:r>
              <a:rPr lang="en-US" sz="1400" spc="-40" dirty="0">
                <a:latin typeface="Garamond" panose="02020404030301010803" pitchFamily="18" charset="0"/>
              </a:rPr>
              <a:t>Tax</a:t>
            </a:r>
            <a:r>
              <a:rPr lang="en-US" sz="1400" spc="-25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Credit</a:t>
            </a:r>
            <a:r>
              <a:rPr lang="en-US" sz="1400" spc="-1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–</a:t>
            </a:r>
            <a:r>
              <a:rPr lang="en-US" sz="1400" spc="-25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stimulus</a:t>
            </a:r>
            <a:r>
              <a:rPr lang="en-US" sz="1400" spc="-3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to</a:t>
            </a:r>
            <a:r>
              <a:rPr lang="en-US" sz="1400" spc="-25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aramond" panose="02020404030301010803" pitchFamily="18" charset="0"/>
              </a:rPr>
              <a:t>start</a:t>
            </a:r>
            <a:r>
              <a:rPr lang="en-US" sz="1400" spc="-3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400" spc="-10" dirty="0">
                <a:solidFill>
                  <a:srgbClr val="FF0000"/>
                </a:solidFill>
                <a:latin typeface="Garamond" panose="02020404030301010803" pitchFamily="18" charset="0"/>
              </a:rPr>
              <a:t>again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400" spc="-1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…WITHOUT</a:t>
            </a:r>
            <a:r>
              <a:rPr lang="en-US" sz="1400" b="1" spc="-8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CONSIDERING</a:t>
            </a:r>
            <a:r>
              <a:rPr lang="en-US" sz="1400" b="1" spc="-75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THE</a:t>
            </a:r>
            <a:r>
              <a:rPr lang="en-US" sz="1400" b="1" spc="-65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1400" b="1" spc="-10" dirty="0">
                <a:solidFill>
                  <a:srgbClr val="000000"/>
                </a:solidFill>
                <a:latin typeface="Garamond" panose="02020404030301010803" pitchFamily="18" charset="0"/>
              </a:rPr>
              <a:t>CONSEQUENCES</a:t>
            </a:r>
            <a:endParaRPr lang="en-US" sz="1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38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07E05D2-6D38-991C-B52B-E22668FB5FD3}"/>
              </a:ext>
            </a:extLst>
          </p:cNvPr>
          <p:cNvSpPr/>
          <p:nvPr/>
        </p:nvSpPr>
        <p:spPr>
          <a:xfrm>
            <a:off x="277368" y="6115474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721" y="0"/>
                </a:moveTo>
                <a:lnTo>
                  <a:pt x="1272381" y="0"/>
                </a:lnTo>
                <a:lnTo>
                  <a:pt x="1257629" y="2325"/>
                </a:lnTo>
                <a:lnTo>
                  <a:pt x="1246623" y="9094"/>
                </a:lnTo>
                <a:lnTo>
                  <a:pt x="1239741" y="19992"/>
                </a:lnTo>
                <a:lnTo>
                  <a:pt x="1237363" y="34708"/>
                </a:lnTo>
                <a:lnTo>
                  <a:pt x="1237363" y="346409"/>
                </a:lnTo>
                <a:lnTo>
                  <a:pt x="1239741" y="361034"/>
                </a:lnTo>
                <a:lnTo>
                  <a:pt x="1246623" y="372063"/>
                </a:lnTo>
                <a:lnTo>
                  <a:pt x="1257629" y="379026"/>
                </a:lnTo>
                <a:lnTo>
                  <a:pt x="1272381" y="381451"/>
                </a:lnTo>
                <a:lnTo>
                  <a:pt x="1583721" y="381451"/>
                </a:lnTo>
                <a:lnTo>
                  <a:pt x="1598466" y="379026"/>
                </a:lnTo>
                <a:lnTo>
                  <a:pt x="1609457" y="372063"/>
                </a:lnTo>
                <a:lnTo>
                  <a:pt x="1616323" y="361034"/>
                </a:lnTo>
                <a:lnTo>
                  <a:pt x="1618262" y="349078"/>
                </a:lnTo>
                <a:lnTo>
                  <a:pt x="1269359" y="349078"/>
                </a:lnTo>
                <a:lnTo>
                  <a:pt x="1269359" y="208914"/>
                </a:lnTo>
                <a:lnTo>
                  <a:pt x="1403343" y="208914"/>
                </a:lnTo>
                <a:lnTo>
                  <a:pt x="1403343" y="171870"/>
                </a:lnTo>
                <a:lnTo>
                  <a:pt x="1269359" y="171870"/>
                </a:lnTo>
                <a:lnTo>
                  <a:pt x="1269359" y="31706"/>
                </a:lnTo>
                <a:lnTo>
                  <a:pt x="1618211" y="31706"/>
                </a:lnTo>
                <a:lnTo>
                  <a:pt x="1616323" y="19992"/>
                </a:lnTo>
                <a:lnTo>
                  <a:pt x="1609457" y="9094"/>
                </a:lnTo>
                <a:lnTo>
                  <a:pt x="1598466" y="2325"/>
                </a:lnTo>
                <a:lnTo>
                  <a:pt x="1583721" y="0"/>
                </a:lnTo>
                <a:close/>
              </a:path>
              <a:path w="1619250" h="381635">
                <a:moveTo>
                  <a:pt x="1618695" y="208914"/>
                </a:moveTo>
                <a:lnTo>
                  <a:pt x="1586699" y="208914"/>
                </a:lnTo>
                <a:lnTo>
                  <a:pt x="1586699" y="349078"/>
                </a:lnTo>
                <a:lnTo>
                  <a:pt x="1618262" y="349078"/>
                </a:lnTo>
                <a:lnTo>
                  <a:pt x="1618695" y="346409"/>
                </a:lnTo>
                <a:lnTo>
                  <a:pt x="1618695" y="208914"/>
                </a:lnTo>
                <a:close/>
              </a:path>
              <a:path w="1619250" h="381635">
                <a:moveTo>
                  <a:pt x="1403343" y="208914"/>
                </a:moveTo>
                <a:lnTo>
                  <a:pt x="1366369" y="208914"/>
                </a:lnTo>
                <a:lnTo>
                  <a:pt x="1366369" y="278326"/>
                </a:lnTo>
                <a:lnTo>
                  <a:pt x="1403343" y="278326"/>
                </a:lnTo>
                <a:lnTo>
                  <a:pt x="1403343" y="208914"/>
                </a:lnTo>
                <a:close/>
              </a:path>
              <a:path w="1619250" h="381635">
                <a:moveTo>
                  <a:pt x="1489688" y="102453"/>
                </a:moveTo>
                <a:lnTo>
                  <a:pt x="1452715" y="102453"/>
                </a:lnTo>
                <a:lnTo>
                  <a:pt x="1452715" y="278326"/>
                </a:lnTo>
                <a:lnTo>
                  <a:pt x="1489688" y="278326"/>
                </a:lnTo>
                <a:lnTo>
                  <a:pt x="1489688" y="208914"/>
                </a:lnTo>
                <a:lnTo>
                  <a:pt x="1618695" y="208914"/>
                </a:lnTo>
                <a:lnTo>
                  <a:pt x="1618695" y="171870"/>
                </a:lnTo>
                <a:lnTo>
                  <a:pt x="1489688" y="171870"/>
                </a:lnTo>
                <a:lnTo>
                  <a:pt x="1489688" y="102453"/>
                </a:lnTo>
                <a:close/>
              </a:path>
              <a:path w="1619250" h="381635">
                <a:moveTo>
                  <a:pt x="1403343" y="102453"/>
                </a:moveTo>
                <a:lnTo>
                  <a:pt x="1366369" y="102453"/>
                </a:lnTo>
                <a:lnTo>
                  <a:pt x="1366369" y="171870"/>
                </a:lnTo>
                <a:lnTo>
                  <a:pt x="1403343" y="171870"/>
                </a:lnTo>
                <a:lnTo>
                  <a:pt x="1403343" y="102453"/>
                </a:lnTo>
                <a:close/>
              </a:path>
              <a:path w="1619250" h="381635">
                <a:moveTo>
                  <a:pt x="1618211" y="31706"/>
                </a:moveTo>
                <a:lnTo>
                  <a:pt x="1586699" y="31706"/>
                </a:lnTo>
                <a:lnTo>
                  <a:pt x="1586699" y="171870"/>
                </a:lnTo>
                <a:lnTo>
                  <a:pt x="1618695" y="171870"/>
                </a:lnTo>
                <a:lnTo>
                  <a:pt x="1618695" y="34708"/>
                </a:lnTo>
                <a:lnTo>
                  <a:pt x="1618211" y="31706"/>
                </a:lnTo>
                <a:close/>
              </a:path>
              <a:path w="1619250" h="381635">
                <a:moveTo>
                  <a:pt x="1072360" y="116469"/>
                </a:moveTo>
                <a:lnTo>
                  <a:pt x="1034365" y="116469"/>
                </a:lnTo>
                <a:lnTo>
                  <a:pt x="1034365" y="299686"/>
                </a:lnTo>
                <a:lnTo>
                  <a:pt x="1072360" y="299686"/>
                </a:lnTo>
                <a:lnTo>
                  <a:pt x="1072360" y="116469"/>
                </a:lnTo>
                <a:close/>
              </a:path>
              <a:path w="1619250" h="381635">
                <a:moveTo>
                  <a:pt x="1141374" y="81431"/>
                </a:moveTo>
                <a:lnTo>
                  <a:pt x="965351" y="81431"/>
                </a:lnTo>
                <a:lnTo>
                  <a:pt x="965351" y="116469"/>
                </a:lnTo>
                <a:lnTo>
                  <a:pt x="1141374" y="116469"/>
                </a:lnTo>
                <a:lnTo>
                  <a:pt x="1141374" y="81431"/>
                </a:lnTo>
                <a:close/>
              </a:path>
              <a:path w="1619250" h="381635">
                <a:moveTo>
                  <a:pt x="799682" y="248293"/>
                </a:moveTo>
                <a:lnTo>
                  <a:pt x="799682" y="289006"/>
                </a:lnTo>
                <a:lnTo>
                  <a:pt x="813146" y="295066"/>
                </a:lnTo>
                <a:lnTo>
                  <a:pt x="828073" y="299936"/>
                </a:lnTo>
                <a:lnTo>
                  <a:pt x="844557" y="303178"/>
                </a:lnTo>
                <a:lnTo>
                  <a:pt x="862696" y="304357"/>
                </a:lnTo>
                <a:lnTo>
                  <a:pt x="894161" y="299658"/>
                </a:lnTo>
                <a:lnTo>
                  <a:pt x="918234" y="286294"/>
                </a:lnTo>
                <a:lnTo>
                  <a:pt x="930472" y="269648"/>
                </a:lnTo>
                <a:lnTo>
                  <a:pt x="862696" y="269648"/>
                </a:lnTo>
                <a:lnTo>
                  <a:pt x="845951" y="268095"/>
                </a:lnTo>
                <a:lnTo>
                  <a:pt x="830056" y="263726"/>
                </a:lnTo>
                <a:lnTo>
                  <a:pt x="814727" y="256979"/>
                </a:lnTo>
                <a:lnTo>
                  <a:pt x="799682" y="248293"/>
                </a:lnTo>
                <a:close/>
              </a:path>
              <a:path w="1619250" h="381635">
                <a:moveTo>
                  <a:pt x="867362" y="76756"/>
                </a:moveTo>
                <a:lnTo>
                  <a:pt x="836369" y="81444"/>
                </a:lnTo>
                <a:lnTo>
                  <a:pt x="812724" y="94735"/>
                </a:lnTo>
                <a:lnTo>
                  <a:pt x="797646" y="115473"/>
                </a:lnTo>
                <a:lnTo>
                  <a:pt x="792349" y="142499"/>
                </a:lnTo>
                <a:lnTo>
                  <a:pt x="797758" y="168177"/>
                </a:lnTo>
                <a:lnTo>
                  <a:pt x="811858" y="185719"/>
                </a:lnTo>
                <a:lnTo>
                  <a:pt x="831457" y="197503"/>
                </a:lnTo>
                <a:lnTo>
                  <a:pt x="853364" y="205907"/>
                </a:lnTo>
                <a:lnTo>
                  <a:pt x="872851" y="212754"/>
                </a:lnTo>
                <a:lnTo>
                  <a:pt x="887777" y="219883"/>
                </a:lnTo>
                <a:lnTo>
                  <a:pt x="897328" y="228951"/>
                </a:lnTo>
                <a:lnTo>
                  <a:pt x="900692" y="241616"/>
                </a:lnTo>
                <a:lnTo>
                  <a:pt x="898036" y="253037"/>
                </a:lnTo>
                <a:lnTo>
                  <a:pt x="890443" y="261891"/>
                </a:lnTo>
                <a:lnTo>
                  <a:pt x="878476" y="267615"/>
                </a:lnTo>
                <a:lnTo>
                  <a:pt x="862696" y="269648"/>
                </a:lnTo>
                <a:lnTo>
                  <a:pt x="930472" y="269648"/>
                </a:lnTo>
                <a:lnTo>
                  <a:pt x="933625" y="265358"/>
                </a:lnTo>
                <a:lnTo>
                  <a:pt x="939043" y="237946"/>
                </a:lnTo>
                <a:lnTo>
                  <a:pt x="933634" y="212130"/>
                </a:lnTo>
                <a:lnTo>
                  <a:pt x="919534" y="194605"/>
                </a:lnTo>
                <a:lnTo>
                  <a:pt x="899935" y="182898"/>
                </a:lnTo>
                <a:lnTo>
                  <a:pt x="878028" y="174539"/>
                </a:lnTo>
                <a:lnTo>
                  <a:pt x="858541" y="167551"/>
                </a:lnTo>
                <a:lnTo>
                  <a:pt x="843615" y="160439"/>
                </a:lnTo>
                <a:lnTo>
                  <a:pt x="834064" y="151449"/>
                </a:lnTo>
                <a:lnTo>
                  <a:pt x="830700" y="138829"/>
                </a:lnTo>
                <a:lnTo>
                  <a:pt x="833241" y="127374"/>
                </a:lnTo>
                <a:lnTo>
                  <a:pt x="840532" y="118765"/>
                </a:lnTo>
                <a:lnTo>
                  <a:pt x="852073" y="113347"/>
                </a:lnTo>
                <a:lnTo>
                  <a:pt x="867362" y="111465"/>
                </a:lnTo>
                <a:lnTo>
                  <a:pt x="920023" y="111465"/>
                </a:lnTo>
                <a:lnTo>
                  <a:pt x="920023" y="88437"/>
                </a:lnTo>
                <a:lnTo>
                  <a:pt x="908314" y="83656"/>
                </a:lnTo>
                <a:lnTo>
                  <a:pt x="895676" y="79969"/>
                </a:lnTo>
                <a:lnTo>
                  <a:pt x="882046" y="77596"/>
                </a:lnTo>
                <a:lnTo>
                  <a:pt x="867362" y="76756"/>
                </a:lnTo>
                <a:close/>
              </a:path>
              <a:path w="1619250" h="381635">
                <a:moveTo>
                  <a:pt x="920023" y="111465"/>
                </a:moveTo>
                <a:lnTo>
                  <a:pt x="867362" y="111465"/>
                </a:lnTo>
                <a:lnTo>
                  <a:pt x="881071" y="112570"/>
                </a:lnTo>
                <a:lnTo>
                  <a:pt x="894309" y="115802"/>
                </a:lnTo>
                <a:lnTo>
                  <a:pt x="907239" y="121037"/>
                </a:lnTo>
                <a:lnTo>
                  <a:pt x="920023" y="128149"/>
                </a:lnTo>
                <a:lnTo>
                  <a:pt x="920023" y="111465"/>
                </a:lnTo>
                <a:close/>
              </a:path>
              <a:path w="1619250" h="381635">
                <a:moveTo>
                  <a:pt x="728668" y="81431"/>
                </a:moveTo>
                <a:lnTo>
                  <a:pt x="690672" y="81431"/>
                </a:lnTo>
                <a:lnTo>
                  <a:pt x="690672" y="299686"/>
                </a:lnTo>
                <a:lnTo>
                  <a:pt x="728668" y="299686"/>
                </a:lnTo>
                <a:lnTo>
                  <a:pt x="728668" y="81431"/>
                </a:lnTo>
                <a:close/>
              </a:path>
              <a:path w="1619250" h="381635">
                <a:moveTo>
                  <a:pt x="482031" y="81431"/>
                </a:moveTo>
                <a:lnTo>
                  <a:pt x="444009" y="81431"/>
                </a:lnTo>
                <a:lnTo>
                  <a:pt x="444009" y="215252"/>
                </a:lnTo>
                <a:lnTo>
                  <a:pt x="450350" y="251419"/>
                </a:lnTo>
                <a:lnTo>
                  <a:pt x="468225" y="279577"/>
                </a:lnTo>
                <a:lnTo>
                  <a:pt x="495906" y="297849"/>
                </a:lnTo>
                <a:lnTo>
                  <a:pt x="531669" y="304357"/>
                </a:lnTo>
                <a:lnTo>
                  <a:pt x="567248" y="297849"/>
                </a:lnTo>
                <a:lnTo>
                  <a:pt x="594828" y="279577"/>
                </a:lnTo>
                <a:lnTo>
                  <a:pt x="601327" y="269314"/>
                </a:lnTo>
                <a:lnTo>
                  <a:pt x="531669" y="269314"/>
                </a:lnTo>
                <a:lnTo>
                  <a:pt x="510846" y="265503"/>
                </a:lnTo>
                <a:lnTo>
                  <a:pt x="495235" y="254590"/>
                </a:lnTo>
                <a:lnTo>
                  <a:pt x="485431" y="237357"/>
                </a:lnTo>
                <a:lnTo>
                  <a:pt x="482130" y="215252"/>
                </a:lnTo>
                <a:lnTo>
                  <a:pt x="482031" y="81431"/>
                </a:lnTo>
                <a:close/>
              </a:path>
              <a:path w="1619250" h="381635">
                <a:moveTo>
                  <a:pt x="618992" y="81431"/>
                </a:moveTo>
                <a:lnTo>
                  <a:pt x="580997" y="81431"/>
                </a:lnTo>
                <a:lnTo>
                  <a:pt x="580897" y="215252"/>
                </a:lnTo>
                <a:lnTo>
                  <a:pt x="577601" y="237357"/>
                </a:lnTo>
                <a:lnTo>
                  <a:pt x="567832" y="254590"/>
                </a:lnTo>
                <a:lnTo>
                  <a:pt x="552313" y="265503"/>
                </a:lnTo>
                <a:lnTo>
                  <a:pt x="531669" y="269314"/>
                </a:lnTo>
                <a:lnTo>
                  <a:pt x="601327" y="269314"/>
                </a:lnTo>
                <a:lnTo>
                  <a:pt x="612660" y="251419"/>
                </a:lnTo>
                <a:lnTo>
                  <a:pt x="618992" y="215252"/>
                </a:lnTo>
                <a:lnTo>
                  <a:pt x="618992" y="81431"/>
                </a:lnTo>
                <a:close/>
              </a:path>
              <a:path w="1619250" h="381635">
                <a:moveTo>
                  <a:pt x="340011" y="221929"/>
                </a:moveTo>
                <a:lnTo>
                  <a:pt x="275340" y="221929"/>
                </a:lnTo>
                <a:lnTo>
                  <a:pt x="290653" y="224145"/>
                </a:lnTo>
                <a:lnTo>
                  <a:pt x="301091" y="230647"/>
                </a:lnTo>
                <a:lnTo>
                  <a:pt x="308903" y="241216"/>
                </a:lnTo>
                <a:lnTo>
                  <a:pt x="316339" y="255632"/>
                </a:lnTo>
                <a:lnTo>
                  <a:pt x="325495" y="273143"/>
                </a:lnTo>
                <a:lnTo>
                  <a:pt x="337090" y="287587"/>
                </a:lnTo>
                <a:lnTo>
                  <a:pt x="353559" y="297401"/>
                </a:lnTo>
                <a:lnTo>
                  <a:pt x="377341" y="301021"/>
                </a:lnTo>
                <a:lnTo>
                  <a:pt x="382007" y="301021"/>
                </a:lnTo>
                <a:lnTo>
                  <a:pt x="386340" y="300353"/>
                </a:lnTo>
                <a:lnTo>
                  <a:pt x="391011" y="299686"/>
                </a:lnTo>
                <a:lnTo>
                  <a:pt x="391011" y="265978"/>
                </a:lnTo>
                <a:lnTo>
                  <a:pt x="373342" y="265978"/>
                </a:lnTo>
                <a:lnTo>
                  <a:pt x="368009" y="262642"/>
                </a:lnTo>
                <a:lnTo>
                  <a:pt x="362676" y="257634"/>
                </a:lnTo>
                <a:lnTo>
                  <a:pt x="356331" y="249042"/>
                </a:lnTo>
                <a:lnTo>
                  <a:pt x="350424" y="238196"/>
                </a:lnTo>
                <a:lnTo>
                  <a:pt x="343643" y="226474"/>
                </a:lnTo>
                <a:lnTo>
                  <a:pt x="340011" y="221929"/>
                </a:lnTo>
                <a:close/>
              </a:path>
              <a:path w="1619250" h="381635">
                <a:moveTo>
                  <a:pt x="309674" y="81431"/>
                </a:moveTo>
                <a:lnTo>
                  <a:pt x="224337" y="81431"/>
                </a:lnTo>
                <a:lnTo>
                  <a:pt x="224337" y="299686"/>
                </a:lnTo>
                <a:lnTo>
                  <a:pt x="262337" y="299686"/>
                </a:lnTo>
                <a:lnTo>
                  <a:pt x="262337" y="221929"/>
                </a:lnTo>
                <a:lnTo>
                  <a:pt x="340011" y="221929"/>
                </a:lnTo>
                <a:lnTo>
                  <a:pt x="334675" y="215252"/>
                </a:lnTo>
                <a:lnTo>
                  <a:pt x="355529" y="206551"/>
                </a:lnTo>
                <a:lnTo>
                  <a:pt x="371508" y="192686"/>
                </a:lnTo>
                <a:lnTo>
                  <a:pt x="374135" y="187887"/>
                </a:lnTo>
                <a:lnTo>
                  <a:pt x="262337" y="187887"/>
                </a:lnTo>
                <a:lnTo>
                  <a:pt x="262337" y="116135"/>
                </a:lnTo>
                <a:lnTo>
                  <a:pt x="375064" y="116135"/>
                </a:lnTo>
                <a:lnTo>
                  <a:pt x="364256" y="100870"/>
                </a:lnTo>
                <a:lnTo>
                  <a:pt x="340340" y="86551"/>
                </a:lnTo>
                <a:lnTo>
                  <a:pt x="309674" y="81431"/>
                </a:lnTo>
                <a:close/>
              </a:path>
              <a:path w="1619250" h="381635">
                <a:moveTo>
                  <a:pt x="391011" y="264978"/>
                </a:moveTo>
                <a:lnTo>
                  <a:pt x="388340" y="265645"/>
                </a:lnTo>
                <a:lnTo>
                  <a:pt x="385673" y="265978"/>
                </a:lnTo>
                <a:lnTo>
                  <a:pt x="391011" y="265978"/>
                </a:lnTo>
                <a:lnTo>
                  <a:pt x="391011" y="264978"/>
                </a:lnTo>
                <a:close/>
              </a:path>
              <a:path w="1619250" h="381635">
                <a:moveTo>
                  <a:pt x="375064" y="116135"/>
                </a:moveTo>
                <a:lnTo>
                  <a:pt x="309340" y="116135"/>
                </a:lnTo>
                <a:lnTo>
                  <a:pt x="324263" y="118805"/>
                </a:lnTo>
                <a:lnTo>
                  <a:pt x="335966" y="126232"/>
                </a:lnTo>
                <a:lnTo>
                  <a:pt x="343606" y="137537"/>
                </a:lnTo>
                <a:lnTo>
                  <a:pt x="346340" y="151844"/>
                </a:lnTo>
                <a:lnTo>
                  <a:pt x="343606" y="166487"/>
                </a:lnTo>
                <a:lnTo>
                  <a:pt x="335966" y="177876"/>
                </a:lnTo>
                <a:lnTo>
                  <a:pt x="324263" y="185259"/>
                </a:lnTo>
                <a:lnTo>
                  <a:pt x="309340" y="187887"/>
                </a:lnTo>
                <a:lnTo>
                  <a:pt x="374135" y="187887"/>
                </a:lnTo>
                <a:lnTo>
                  <a:pt x="381736" y="174002"/>
                </a:lnTo>
                <a:lnTo>
                  <a:pt x="385340" y="150844"/>
                </a:lnTo>
                <a:lnTo>
                  <a:pt x="379798" y="122822"/>
                </a:lnTo>
                <a:lnTo>
                  <a:pt x="375064" y="116135"/>
                </a:lnTo>
                <a:close/>
              </a:path>
              <a:path w="1619250" h="381635">
                <a:moveTo>
                  <a:pt x="107000" y="116469"/>
                </a:moveTo>
                <a:lnTo>
                  <a:pt x="69000" y="116469"/>
                </a:lnTo>
                <a:lnTo>
                  <a:pt x="69000" y="299686"/>
                </a:lnTo>
                <a:lnTo>
                  <a:pt x="107000" y="299686"/>
                </a:lnTo>
                <a:lnTo>
                  <a:pt x="107000" y="116469"/>
                </a:lnTo>
                <a:close/>
              </a:path>
              <a:path w="1619250" h="381635">
                <a:moveTo>
                  <a:pt x="176005" y="81431"/>
                </a:moveTo>
                <a:lnTo>
                  <a:pt x="0" y="81431"/>
                </a:lnTo>
                <a:lnTo>
                  <a:pt x="0" y="116469"/>
                </a:lnTo>
                <a:lnTo>
                  <a:pt x="176005" y="116469"/>
                </a:lnTo>
                <a:lnTo>
                  <a:pt x="176005" y="81431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58FF18AB-B7CF-3FA4-F78C-756D91CA51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401619"/>
            <a:ext cx="1003433" cy="104986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C136FFF6-5CED-8A43-566A-2B480CE4A2D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854" y="401619"/>
            <a:ext cx="1922503" cy="127974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58BBBB73-9F2B-949A-FDA7-F86096C56961}"/>
              </a:ext>
            </a:extLst>
          </p:cNvPr>
          <p:cNvSpPr txBox="1"/>
          <p:nvPr/>
        </p:nvSpPr>
        <p:spPr>
          <a:xfrm>
            <a:off x="186309" y="6540309"/>
            <a:ext cx="31210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Verdana"/>
                <a:cs typeface="Verdana"/>
              </a:rPr>
              <a:t>Strategas</a:t>
            </a:r>
            <a:r>
              <a:rPr sz="1000" b="1" i="1" spc="-40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Securities</a:t>
            </a:r>
            <a:r>
              <a:rPr sz="1000" b="1" i="1" spc="-25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–</a:t>
            </a:r>
            <a:r>
              <a:rPr sz="1000" b="1" i="1" spc="-45" dirty="0">
                <a:latin typeface="Verdana"/>
                <a:cs typeface="Verdana"/>
              </a:rPr>
              <a:t> </a:t>
            </a:r>
            <a:r>
              <a:rPr sz="1000" b="1" i="1" dirty="0">
                <a:latin typeface="Verdana"/>
                <a:cs typeface="Verdana"/>
              </a:rPr>
              <a:t>Investment</a:t>
            </a:r>
            <a:r>
              <a:rPr sz="1000" b="1" i="1" spc="-35" dirty="0">
                <a:latin typeface="Verdana"/>
                <a:cs typeface="Verdana"/>
              </a:rPr>
              <a:t> </a:t>
            </a:r>
            <a:r>
              <a:rPr sz="1000" b="1" i="1" spc="-10" dirty="0">
                <a:latin typeface="Verdana"/>
                <a:cs typeface="Verdana"/>
              </a:rPr>
              <a:t>Strategy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4EFB5DA-F8D6-E947-7A28-9D3F17ED9AB5}"/>
              </a:ext>
            </a:extLst>
          </p:cNvPr>
          <p:cNvSpPr txBox="1">
            <a:spLocks/>
          </p:cNvSpPr>
          <p:nvPr/>
        </p:nvSpPr>
        <p:spPr>
          <a:xfrm>
            <a:off x="2115692" y="540601"/>
            <a:ext cx="5156835" cy="548868"/>
          </a:xfrm>
          <a:prstGeom prst="rect">
            <a:avLst/>
          </a:prstGeom>
        </p:spPr>
        <p:txBody>
          <a:bodyPr vert="horz" wrap="square" lIns="0" tIns="349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5080" indent="-445134">
              <a:lnSpc>
                <a:spcPts val="2030"/>
              </a:lnSpc>
              <a:spcBef>
                <a:spcPts val="275"/>
              </a:spcBef>
            </a:pPr>
            <a:r>
              <a:rPr lang="en-US" sz="1800" dirty="0">
                <a:latin typeface="Garamond" panose="02020404030301010803" pitchFamily="18" charset="0"/>
              </a:rPr>
              <a:t>THE</a:t>
            </a:r>
            <a:r>
              <a:rPr lang="en-US" sz="1800" spc="-50" dirty="0">
                <a:latin typeface="Garamond" panose="02020404030301010803" pitchFamily="18" charset="0"/>
              </a:rPr>
              <a:t> </a:t>
            </a:r>
            <a:r>
              <a:rPr lang="en-US" sz="1800" dirty="0">
                <a:latin typeface="Garamond" panose="02020404030301010803" pitchFamily="18" charset="0"/>
              </a:rPr>
              <a:t>S&amp;P</a:t>
            </a:r>
            <a:r>
              <a:rPr lang="en-US" sz="1800" spc="-45" dirty="0">
                <a:latin typeface="Garamond" panose="02020404030301010803" pitchFamily="18" charset="0"/>
              </a:rPr>
              <a:t> </a:t>
            </a:r>
            <a:r>
              <a:rPr lang="en-US" sz="1800" dirty="0">
                <a:latin typeface="Garamond" panose="02020404030301010803" pitchFamily="18" charset="0"/>
              </a:rPr>
              <a:t>500</a:t>
            </a:r>
            <a:r>
              <a:rPr lang="en-US" sz="1800" spc="-40" dirty="0">
                <a:latin typeface="Garamond" panose="02020404030301010803" pitchFamily="18" charset="0"/>
              </a:rPr>
              <a:t> </a:t>
            </a:r>
            <a:r>
              <a:rPr lang="en-US" sz="1800" dirty="0">
                <a:latin typeface="Garamond" panose="02020404030301010803" pitchFamily="18" charset="0"/>
              </a:rPr>
              <a:t>HAS</a:t>
            </a:r>
            <a:r>
              <a:rPr lang="en-US" sz="1800" spc="-40" dirty="0">
                <a:latin typeface="Garamond" panose="02020404030301010803" pitchFamily="18" charset="0"/>
              </a:rPr>
              <a:t> </a:t>
            </a:r>
            <a:r>
              <a:rPr lang="en-US" sz="1800" spc="-10" dirty="0">
                <a:latin typeface="Garamond" panose="02020404030301010803" pitchFamily="18" charset="0"/>
              </a:rPr>
              <a:t>INCREASED</a:t>
            </a:r>
            <a:r>
              <a:rPr lang="en-US" sz="1800" spc="-45" dirty="0">
                <a:latin typeface="Garamond" panose="02020404030301010803" pitchFamily="18" charset="0"/>
              </a:rPr>
              <a:t> </a:t>
            </a:r>
            <a:r>
              <a:rPr lang="en-US" sz="1800" dirty="0">
                <a:latin typeface="Garamond" panose="02020404030301010803" pitchFamily="18" charset="0"/>
              </a:rPr>
              <a:t>IN</a:t>
            </a:r>
            <a:r>
              <a:rPr lang="en-US" sz="1800" spc="-35" dirty="0">
                <a:latin typeface="Garamond" panose="02020404030301010803" pitchFamily="18" charset="0"/>
              </a:rPr>
              <a:t> </a:t>
            </a:r>
            <a:r>
              <a:rPr lang="en-US" sz="1800" dirty="0">
                <a:latin typeface="Garamond" panose="02020404030301010803" pitchFamily="18" charset="0"/>
              </a:rPr>
              <a:t>THE</a:t>
            </a:r>
            <a:r>
              <a:rPr lang="en-US" sz="1800" spc="-45" dirty="0">
                <a:latin typeface="Garamond" panose="02020404030301010803" pitchFamily="18" charset="0"/>
              </a:rPr>
              <a:t> </a:t>
            </a:r>
            <a:r>
              <a:rPr lang="en-US" sz="1800" dirty="0">
                <a:latin typeface="Garamond" panose="02020404030301010803" pitchFamily="18" charset="0"/>
              </a:rPr>
              <a:t>PAST</a:t>
            </a:r>
            <a:r>
              <a:rPr lang="en-US" sz="1800" spc="-40" dirty="0">
                <a:latin typeface="Garamond" panose="02020404030301010803" pitchFamily="18" charset="0"/>
              </a:rPr>
              <a:t> </a:t>
            </a:r>
            <a:r>
              <a:rPr lang="en-US" sz="1800" spc="-25" dirty="0">
                <a:latin typeface="Garamond" panose="02020404030301010803" pitchFamily="18" charset="0"/>
              </a:rPr>
              <a:t>13 </a:t>
            </a:r>
            <a:r>
              <a:rPr lang="en-US" sz="1800" spc="-10" dirty="0">
                <a:latin typeface="Garamond" panose="02020404030301010803" pitchFamily="18" charset="0"/>
              </a:rPr>
              <a:t>PRESIDENTIAL</a:t>
            </a:r>
            <a:r>
              <a:rPr lang="en-US" sz="1800" spc="-45" dirty="0">
                <a:latin typeface="Garamond" panose="02020404030301010803" pitchFamily="18" charset="0"/>
              </a:rPr>
              <a:t> </a:t>
            </a:r>
            <a:r>
              <a:rPr lang="en-US" sz="1800" dirty="0">
                <a:latin typeface="Garamond" panose="02020404030301010803" pitchFamily="18" charset="0"/>
              </a:rPr>
              <a:t>RE-ELECTION</a:t>
            </a:r>
            <a:r>
              <a:rPr lang="en-US" sz="1800" spc="-30" dirty="0">
                <a:latin typeface="Garamond" panose="02020404030301010803" pitchFamily="18" charset="0"/>
              </a:rPr>
              <a:t> </a:t>
            </a:r>
            <a:r>
              <a:rPr lang="en-US" sz="1800" spc="-10" dirty="0">
                <a:latin typeface="Garamond" panose="02020404030301010803" pitchFamily="18" charset="0"/>
              </a:rPr>
              <a:t>YEARS</a:t>
            </a:r>
          </a:p>
        </p:txBody>
      </p:sp>
      <p:pic>
        <p:nvPicPr>
          <p:cNvPr id="9" name="object 7">
            <a:extLst>
              <a:ext uri="{FF2B5EF4-FFF2-40B4-BE49-F238E27FC236}">
                <a16:creationId xmlns:a16="http://schemas.microsoft.com/office/drawing/2014/main" id="{CCE5B640-F64C-A507-9616-CF8BD37D57F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35" y="1452485"/>
            <a:ext cx="7283999" cy="387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">
            <a:extLst>
              <a:ext uri="{FF2B5EF4-FFF2-40B4-BE49-F238E27FC236}">
                <a16:creationId xmlns:a16="http://schemas.microsoft.com/office/drawing/2014/main" id="{E5DB00FE-DAC2-CD72-A9A6-2088CF0903AD}"/>
              </a:ext>
            </a:extLst>
          </p:cNvPr>
          <p:cNvSpPr/>
          <p:nvPr/>
        </p:nvSpPr>
        <p:spPr>
          <a:xfrm>
            <a:off x="277367" y="6115479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">
            <a:extLst>
              <a:ext uri="{FF2B5EF4-FFF2-40B4-BE49-F238E27FC236}">
                <a16:creationId xmlns:a16="http://schemas.microsoft.com/office/drawing/2014/main" id="{4B8509DA-E34B-9E11-9A6F-C36ADC3B802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9651" y="419821"/>
            <a:ext cx="1509553" cy="136555"/>
          </a:xfrm>
          <a:prstGeom prst="rect">
            <a:avLst/>
          </a:prstGeom>
        </p:spPr>
      </p:pic>
      <p:grpSp>
        <p:nvGrpSpPr>
          <p:cNvPr id="31" name="object 4">
            <a:extLst>
              <a:ext uri="{FF2B5EF4-FFF2-40B4-BE49-F238E27FC236}">
                <a16:creationId xmlns:a16="http://schemas.microsoft.com/office/drawing/2014/main" id="{F089BED5-8B37-D605-109F-EBA095C40229}"/>
              </a:ext>
            </a:extLst>
          </p:cNvPr>
          <p:cNvGrpSpPr/>
          <p:nvPr/>
        </p:nvGrpSpPr>
        <p:grpSpPr>
          <a:xfrm>
            <a:off x="8651737" y="428060"/>
            <a:ext cx="207010" cy="103505"/>
            <a:chOff x="8651737" y="428060"/>
            <a:chExt cx="207010" cy="103505"/>
          </a:xfrm>
        </p:grpSpPr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919B6AF8-0DF6-9716-0D98-B87CA56BE754}"/>
                </a:ext>
              </a:extLst>
            </p:cNvPr>
            <p:cNvSpPr/>
            <p:nvPr/>
          </p:nvSpPr>
          <p:spPr>
            <a:xfrm>
              <a:off x="8651737" y="428060"/>
              <a:ext cx="12700" cy="102235"/>
            </a:xfrm>
            <a:custGeom>
              <a:avLst/>
              <a:gdLst/>
              <a:ahLst/>
              <a:cxnLst/>
              <a:rect l="l" t="t" r="r" b="b"/>
              <a:pathLst>
                <a:path w="12700" h="102234">
                  <a:moveTo>
                    <a:pt x="12142" y="102104"/>
                  </a:moveTo>
                  <a:lnTo>
                    <a:pt x="0" y="102104"/>
                  </a:lnTo>
                  <a:lnTo>
                    <a:pt x="0" y="0"/>
                  </a:lnTo>
                  <a:lnTo>
                    <a:pt x="12142" y="0"/>
                  </a:lnTo>
                  <a:lnTo>
                    <a:pt x="12142" y="102104"/>
                  </a:lnTo>
                  <a:close/>
                </a:path>
              </a:pathLst>
            </a:custGeom>
            <a:solidFill>
              <a:srgbClr val="2A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6">
              <a:extLst>
                <a:ext uri="{FF2B5EF4-FFF2-40B4-BE49-F238E27FC236}">
                  <a16:creationId xmlns:a16="http://schemas.microsoft.com/office/drawing/2014/main" id="{C6886A72-6A77-EFEF-01DC-9ED2C2F966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5188" y="454272"/>
              <a:ext cx="172960" cy="77140"/>
            </a:xfrm>
            <a:prstGeom prst="rect">
              <a:avLst/>
            </a:prstGeom>
          </p:spPr>
        </p:pic>
      </p:grpSp>
      <p:pic>
        <p:nvPicPr>
          <p:cNvPr id="34" name="object 7">
            <a:extLst>
              <a:ext uri="{FF2B5EF4-FFF2-40B4-BE49-F238E27FC236}">
                <a16:creationId xmlns:a16="http://schemas.microsoft.com/office/drawing/2014/main" id="{E6E368BF-F868-4EDF-60DA-4DBD66DBB87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40" y="6181344"/>
            <a:ext cx="1194815" cy="266700"/>
          </a:xfrm>
          <a:prstGeom prst="rect">
            <a:avLst/>
          </a:prstGeom>
        </p:spPr>
      </p:pic>
      <p:sp>
        <p:nvSpPr>
          <p:cNvPr id="35" name="object 8">
            <a:extLst>
              <a:ext uri="{FF2B5EF4-FFF2-40B4-BE49-F238E27FC236}">
                <a16:creationId xmlns:a16="http://schemas.microsoft.com/office/drawing/2014/main" id="{D640C616-5A60-6D3B-CBDB-7D85309353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Catalyst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for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sharp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rotation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primarily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softer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CPI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report,</a:t>
            </a:r>
            <a:r>
              <a:rPr sz="2000" b="0" spc="-6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less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“Trump</a:t>
            </a:r>
            <a:r>
              <a:rPr sz="2000" b="0" spc="-6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trade”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9">
            <a:extLst>
              <a:ext uri="{FF2B5EF4-FFF2-40B4-BE49-F238E27FC236}">
                <a16:creationId xmlns:a16="http://schemas.microsoft.com/office/drawing/2014/main" id="{197E31C0-A68D-F598-9B09-63F9C54D21E2}"/>
              </a:ext>
            </a:extLst>
          </p:cNvPr>
          <p:cNvSpPr txBox="1"/>
          <p:nvPr/>
        </p:nvSpPr>
        <p:spPr>
          <a:xfrm>
            <a:off x="259180" y="5585526"/>
            <a:ext cx="30676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7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source: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7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7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7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performance does</a:t>
            </a:r>
            <a:r>
              <a:rPr sz="7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7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7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7" name="object 10">
            <a:extLst>
              <a:ext uri="{FF2B5EF4-FFF2-40B4-BE49-F238E27FC236}">
                <a16:creationId xmlns:a16="http://schemas.microsoft.com/office/drawing/2014/main" id="{C6BF7A53-B323-1304-FC60-FB4C28CE4D39}"/>
              </a:ext>
            </a:extLst>
          </p:cNvPr>
          <p:cNvGrpSpPr/>
          <p:nvPr/>
        </p:nvGrpSpPr>
        <p:grpSpPr>
          <a:xfrm>
            <a:off x="406717" y="2061972"/>
            <a:ext cx="7071995" cy="2766060"/>
            <a:chOff x="406717" y="2061972"/>
            <a:chExt cx="7071995" cy="2766060"/>
          </a:xfrm>
        </p:grpSpPr>
        <p:sp>
          <p:nvSpPr>
            <p:cNvPr id="38" name="object 11">
              <a:extLst>
                <a:ext uri="{FF2B5EF4-FFF2-40B4-BE49-F238E27FC236}">
                  <a16:creationId xmlns:a16="http://schemas.microsoft.com/office/drawing/2014/main" id="{DAAFF3C9-27FD-5AF3-D56C-3AC86EA4C3F9}"/>
                </a:ext>
              </a:extLst>
            </p:cNvPr>
            <p:cNvSpPr/>
            <p:nvPr/>
          </p:nvSpPr>
          <p:spPr>
            <a:xfrm>
              <a:off x="989076" y="2061971"/>
              <a:ext cx="5236845" cy="2425065"/>
            </a:xfrm>
            <a:custGeom>
              <a:avLst/>
              <a:gdLst/>
              <a:ahLst/>
              <a:cxnLst/>
              <a:rect l="l" t="t" r="r" b="b"/>
              <a:pathLst>
                <a:path w="5236845" h="2425065">
                  <a:moveTo>
                    <a:pt x="527304" y="0"/>
                  </a:moveTo>
                  <a:lnTo>
                    <a:pt x="0" y="0"/>
                  </a:lnTo>
                  <a:lnTo>
                    <a:pt x="0" y="2424684"/>
                  </a:lnTo>
                  <a:lnTo>
                    <a:pt x="527304" y="2424684"/>
                  </a:lnTo>
                  <a:lnTo>
                    <a:pt x="527304" y="0"/>
                  </a:lnTo>
                  <a:close/>
                </a:path>
                <a:path w="5236845" h="2425065">
                  <a:moveTo>
                    <a:pt x="2881871" y="1200912"/>
                  </a:moveTo>
                  <a:lnTo>
                    <a:pt x="2354580" y="1200912"/>
                  </a:lnTo>
                  <a:lnTo>
                    <a:pt x="2354580" y="2424696"/>
                  </a:lnTo>
                  <a:lnTo>
                    <a:pt x="2881871" y="2424696"/>
                  </a:lnTo>
                  <a:lnTo>
                    <a:pt x="2881871" y="1200912"/>
                  </a:lnTo>
                  <a:close/>
                </a:path>
                <a:path w="5236845" h="2425065">
                  <a:moveTo>
                    <a:pt x="5236464" y="2342388"/>
                  </a:moveTo>
                  <a:lnTo>
                    <a:pt x="4709160" y="2342388"/>
                  </a:lnTo>
                  <a:lnTo>
                    <a:pt x="4709160" y="2424684"/>
                  </a:lnTo>
                  <a:lnTo>
                    <a:pt x="5236464" y="2424684"/>
                  </a:lnTo>
                  <a:lnTo>
                    <a:pt x="5236464" y="2342388"/>
                  </a:lnTo>
                  <a:close/>
                </a:path>
              </a:pathLst>
            </a:custGeom>
            <a:solidFill>
              <a:srgbClr val="2D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2">
              <a:extLst>
                <a:ext uri="{FF2B5EF4-FFF2-40B4-BE49-F238E27FC236}">
                  <a16:creationId xmlns:a16="http://schemas.microsoft.com/office/drawing/2014/main" id="{5B7106CA-4B54-FEA4-3E03-9FB75D1AD7AE}"/>
                </a:ext>
              </a:extLst>
            </p:cNvPr>
            <p:cNvSpPr/>
            <p:nvPr/>
          </p:nvSpPr>
          <p:spPr>
            <a:xfrm>
              <a:off x="1659636" y="3930395"/>
              <a:ext cx="5236845" cy="897890"/>
            </a:xfrm>
            <a:custGeom>
              <a:avLst/>
              <a:gdLst/>
              <a:ahLst/>
              <a:cxnLst/>
              <a:rect l="l" t="t" r="r" b="b"/>
              <a:pathLst>
                <a:path w="5236845" h="897889">
                  <a:moveTo>
                    <a:pt x="527304" y="556260"/>
                  </a:moveTo>
                  <a:lnTo>
                    <a:pt x="0" y="556260"/>
                  </a:lnTo>
                  <a:lnTo>
                    <a:pt x="0" y="897636"/>
                  </a:lnTo>
                  <a:lnTo>
                    <a:pt x="527304" y="897636"/>
                  </a:lnTo>
                  <a:lnTo>
                    <a:pt x="527304" y="556260"/>
                  </a:lnTo>
                  <a:close/>
                </a:path>
                <a:path w="5236845" h="897889">
                  <a:moveTo>
                    <a:pt x="2881871" y="556260"/>
                  </a:moveTo>
                  <a:lnTo>
                    <a:pt x="2354580" y="556260"/>
                  </a:lnTo>
                  <a:lnTo>
                    <a:pt x="2354580" y="640080"/>
                  </a:lnTo>
                  <a:lnTo>
                    <a:pt x="2881871" y="640080"/>
                  </a:lnTo>
                  <a:lnTo>
                    <a:pt x="2881871" y="556260"/>
                  </a:lnTo>
                  <a:close/>
                </a:path>
                <a:path w="5236845" h="897889">
                  <a:moveTo>
                    <a:pt x="5236464" y="0"/>
                  </a:moveTo>
                  <a:lnTo>
                    <a:pt x="4709160" y="0"/>
                  </a:lnTo>
                  <a:lnTo>
                    <a:pt x="4709160" y="556260"/>
                  </a:lnTo>
                  <a:lnTo>
                    <a:pt x="5236464" y="556260"/>
                  </a:lnTo>
                  <a:lnTo>
                    <a:pt x="5236464" y="0"/>
                  </a:lnTo>
                  <a:close/>
                </a:path>
              </a:pathLst>
            </a:custGeom>
            <a:solidFill>
              <a:srgbClr val="7B6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3">
              <a:extLst>
                <a:ext uri="{FF2B5EF4-FFF2-40B4-BE49-F238E27FC236}">
                  <a16:creationId xmlns:a16="http://schemas.microsoft.com/office/drawing/2014/main" id="{17E4313B-C5FC-285E-58C5-2D84166FE6D2}"/>
                </a:ext>
              </a:extLst>
            </p:cNvPr>
            <p:cNvSpPr/>
            <p:nvPr/>
          </p:nvSpPr>
          <p:spPr>
            <a:xfrm>
              <a:off x="411480" y="4486655"/>
              <a:ext cx="7062470" cy="45720"/>
            </a:xfrm>
            <a:custGeom>
              <a:avLst/>
              <a:gdLst/>
              <a:ahLst/>
              <a:cxnLst/>
              <a:rect l="l" t="t" r="r" b="b"/>
              <a:pathLst>
                <a:path w="7062470" h="45720">
                  <a:moveTo>
                    <a:pt x="0" y="0"/>
                  </a:moveTo>
                  <a:lnTo>
                    <a:pt x="7062216" y="0"/>
                  </a:lnTo>
                </a:path>
                <a:path w="7062470" h="45720">
                  <a:moveTo>
                    <a:pt x="0" y="0"/>
                  </a:moveTo>
                  <a:lnTo>
                    <a:pt x="0" y="45720"/>
                  </a:lnTo>
                </a:path>
                <a:path w="7062470" h="45720">
                  <a:moveTo>
                    <a:pt x="2354580" y="0"/>
                  </a:moveTo>
                  <a:lnTo>
                    <a:pt x="2354580" y="45720"/>
                  </a:lnTo>
                </a:path>
                <a:path w="7062470" h="45720">
                  <a:moveTo>
                    <a:pt x="4707636" y="0"/>
                  </a:moveTo>
                  <a:lnTo>
                    <a:pt x="4707636" y="45720"/>
                  </a:lnTo>
                </a:path>
                <a:path w="7062470" h="45720">
                  <a:moveTo>
                    <a:pt x="7062216" y="0"/>
                  </a:moveTo>
                  <a:lnTo>
                    <a:pt x="7062216" y="4572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14">
            <a:extLst>
              <a:ext uri="{FF2B5EF4-FFF2-40B4-BE49-F238E27FC236}">
                <a16:creationId xmlns:a16="http://schemas.microsoft.com/office/drawing/2014/main" id="{89512977-7182-ACF4-35BC-38D48CD398AE}"/>
              </a:ext>
            </a:extLst>
          </p:cNvPr>
          <p:cNvSpPr txBox="1"/>
          <p:nvPr/>
        </p:nvSpPr>
        <p:spPr>
          <a:xfrm>
            <a:off x="1116897" y="1837824"/>
            <a:ext cx="271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35.9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15">
            <a:extLst>
              <a:ext uri="{FF2B5EF4-FFF2-40B4-BE49-F238E27FC236}">
                <a16:creationId xmlns:a16="http://schemas.microsoft.com/office/drawing/2014/main" id="{724DA5B1-A4F9-1551-1519-671523299605}"/>
              </a:ext>
            </a:extLst>
          </p:cNvPr>
          <p:cNvSpPr txBox="1"/>
          <p:nvPr/>
        </p:nvSpPr>
        <p:spPr>
          <a:xfrm>
            <a:off x="3471166" y="3038739"/>
            <a:ext cx="271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18.1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38BBF28B-3FFA-E130-47E0-1E4941D115A6}"/>
              </a:ext>
            </a:extLst>
          </p:cNvPr>
          <p:cNvSpPr txBox="1"/>
          <p:nvPr/>
        </p:nvSpPr>
        <p:spPr>
          <a:xfrm>
            <a:off x="1800966" y="4865031"/>
            <a:ext cx="243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5.1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17">
            <a:extLst>
              <a:ext uri="{FF2B5EF4-FFF2-40B4-BE49-F238E27FC236}">
                <a16:creationId xmlns:a16="http://schemas.microsoft.com/office/drawing/2014/main" id="{90CF265D-A682-2C6C-1DD7-81F4ADB07B0E}"/>
              </a:ext>
            </a:extLst>
          </p:cNvPr>
          <p:cNvSpPr txBox="1"/>
          <p:nvPr/>
        </p:nvSpPr>
        <p:spPr>
          <a:xfrm>
            <a:off x="4155235" y="4606607"/>
            <a:ext cx="243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146A08D-8B1B-1C13-C33A-DDA104635983}"/>
              </a:ext>
            </a:extLst>
          </p:cNvPr>
          <p:cNvSpPr txBox="1"/>
          <p:nvPr/>
        </p:nvSpPr>
        <p:spPr>
          <a:xfrm>
            <a:off x="5860474" y="3706617"/>
            <a:ext cx="871219" cy="651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8.2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19">
            <a:extLst>
              <a:ext uri="{FF2B5EF4-FFF2-40B4-BE49-F238E27FC236}">
                <a16:creationId xmlns:a16="http://schemas.microsoft.com/office/drawing/2014/main" id="{CCF082D3-3E9F-2740-A842-A45AE8316212}"/>
              </a:ext>
            </a:extLst>
          </p:cNvPr>
          <p:cNvSpPr txBox="1"/>
          <p:nvPr/>
        </p:nvSpPr>
        <p:spPr>
          <a:xfrm>
            <a:off x="1177485" y="5227763"/>
            <a:ext cx="821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Tech</a:t>
            </a:r>
            <a:r>
              <a:rPr sz="12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64646"/>
                </a:solidFill>
                <a:latin typeface="Arial"/>
                <a:cs typeface="Arial"/>
              </a:rPr>
              <a:t>sector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20">
            <a:extLst>
              <a:ext uri="{FF2B5EF4-FFF2-40B4-BE49-F238E27FC236}">
                <a16:creationId xmlns:a16="http://schemas.microsoft.com/office/drawing/2014/main" id="{72A78D5F-9DFE-7D97-3F64-BA433AA5AC48}"/>
              </a:ext>
            </a:extLst>
          </p:cNvPr>
          <p:cNvSpPr txBox="1"/>
          <p:nvPr/>
        </p:nvSpPr>
        <p:spPr>
          <a:xfrm>
            <a:off x="3628992" y="5227763"/>
            <a:ext cx="627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12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64646"/>
                </a:solidFill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id="{756BDF2B-CFDA-F27C-D68E-4072D48339F1}"/>
              </a:ext>
            </a:extLst>
          </p:cNvPr>
          <p:cNvSpPr txBox="1"/>
          <p:nvPr/>
        </p:nvSpPr>
        <p:spPr>
          <a:xfrm>
            <a:off x="5932670" y="5227763"/>
            <a:ext cx="728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12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64646"/>
                </a:solidFill>
                <a:latin typeface="Arial"/>
                <a:cs typeface="Arial"/>
              </a:rPr>
              <a:t>small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22">
            <a:extLst>
              <a:ext uri="{FF2B5EF4-FFF2-40B4-BE49-F238E27FC236}">
                <a16:creationId xmlns:a16="http://schemas.microsoft.com/office/drawing/2014/main" id="{397EC145-CE9A-5B48-824D-BCFED3721188}"/>
              </a:ext>
            </a:extLst>
          </p:cNvPr>
          <p:cNvSpPr txBox="1"/>
          <p:nvPr/>
        </p:nvSpPr>
        <p:spPr>
          <a:xfrm>
            <a:off x="2849618" y="1427516"/>
            <a:ext cx="3439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YTD</a:t>
            </a:r>
            <a:r>
              <a:rPr sz="1200" b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%</a:t>
            </a:r>
            <a:r>
              <a:rPr sz="1200" b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returns</a:t>
            </a:r>
            <a:r>
              <a:rPr sz="1200" b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before</a:t>
            </a:r>
            <a:r>
              <a:rPr sz="1200" b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&amp;</a:t>
            </a:r>
            <a:r>
              <a:rPr sz="1200" b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after</a:t>
            </a:r>
            <a:r>
              <a:rPr sz="1200" b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July</a:t>
            </a:r>
            <a:r>
              <a:rPr sz="1200" b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11</a:t>
            </a:r>
            <a:r>
              <a:rPr sz="1200" b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CPI</a:t>
            </a:r>
            <a:r>
              <a:rPr sz="1200" b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64646"/>
                </a:solidFill>
                <a:latin typeface="Arial"/>
                <a:cs typeface="Arial"/>
              </a:rPr>
              <a:t>report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id="{64D73183-81EB-BC47-8368-4428A9AAEB27}"/>
              </a:ext>
            </a:extLst>
          </p:cNvPr>
          <p:cNvSpPr/>
          <p:nvPr/>
        </p:nvSpPr>
        <p:spPr>
          <a:xfrm>
            <a:off x="3339084" y="195224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4">
            <a:extLst>
              <a:ext uri="{FF2B5EF4-FFF2-40B4-BE49-F238E27FC236}">
                <a16:creationId xmlns:a16="http://schemas.microsoft.com/office/drawing/2014/main" id="{2ABCCD7A-DE20-195E-AB4D-1C32427604C7}"/>
              </a:ext>
            </a:extLst>
          </p:cNvPr>
          <p:cNvSpPr txBox="1"/>
          <p:nvPr/>
        </p:nvSpPr>
        <p:spPr>
          <a:xfrm>
            <a:off x="3417375" y="1884730"/>
            <a:ext cx="9918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YTD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through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CPI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25">
            <a:extLst>
              <a:ext uri="{FF2B5EF4-FFF2-40B4-BE49-F238E27FC236}">
                <a16:creationId xmlns:a16="http://schemas.microsoft.com/office/drawing/2014/main" id="{434A6216-53FD-0FE1-A9AB-EF32EF8F731F}"/>
              </a:ext>
            </a:extLst>
          </p:cNvPr>
          <p:cNvSpPr/>
          <p:nvPr/>
        </p:nvSpPr>
        <p:spPr>
          <a:xfrm>
            <a:off x="4809744" y="195224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7B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6">
            <a:extLst>
              <a:ext uri="{FF2B5EF4-FFF2-40B4-BE49-F238E27FC236}">
                <a16:creationId xmlns:a16="http://schemas.microsoft.com/office/drawing/2014/main" id="{5E656655-0075-EFB1-1DB0-C756CE9307BB}"/>
              </a:ext>
            </a:extLst>
          </p:cNvPr>
          <p:cNvSpPr txBox="1"/>
          <p:nvPr/>
        </p:nvSpPr>
        <p:spPr>
          <a:xfrm>
            <a:off x="4887342" y="1884730"/>
            <a:ext cx="999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Returns</a:t>
            </a:r>
            <a:r>
              <a:rPr sz="10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post-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CPI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35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2">
            <a:extLst>
              <a:ext uri="{FF2B5EF4-FFF2-40B4-BE49-F238E27FC236}">
                <a16:creationId xmlns:a16="http://schemas.microsoft.com/office/drawing/2014/main" id="{38AD3B09-A6C9-2C96-1D9B-5AFB6071E52F}"/>
              </a:ext>
            </a:extLst>
          </p:cNvPr>
          <p:cNvSpPr/>
          <p:nvPr/>
        </p:nvSpPr>
        <p:spPr>
          <a:xfrm>
            <a:off x="277367" y="6115479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3">
            <a:extLst>
              <a:ext uri="{FF2B5EF4-FFF2-40B4-BE49-F238E27FC236}">
                <a16:creationId xmlns:a16="http://schemas.microsoft.com/office/drawing/2014/main" id="{40DC9BAA-B612-B30E-C4FE-B6A45E8EDB5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9651" y="419821"/>
            <a:ext cx="1509553" cy="136555"/>
          </a:xfrm>
          <a:prstGeom prst="rect">
            <a:avLst/>
          </a:prstGeom>
        </p:spPr>
      </p:pic>
      <p:grpSp>
        <p:nvGrpSpPr>
          <p:cNvPr id="55" name="object 4">
            <a:extLst>
              <a:ext uri="{FF2B5EF4-FFF2-40B4-BE49-F238E27FC236}">
                <a16:creationId xmlns:a16="http://schemas.microsoft.com/office/drawing/2014/main" id="{F3B44DC7-12F1-67E8-0889-EB795850DDAA}"/>
              </a:ext>
            </a:extLst>
          </p:cNvPr>
          <p:cNvGrpSpPr/>
          <p:nvPr/>
        </p:nvGrpSpPr>
        <p:grpSpPr>
          <a:xfrm>
            <a:off x="8651737" y="428060"/>
            <a:ext cx="207010" cy="103505"/>
            <a:chOff x="8651737" y="428060"/>
            <a:chExt cx="207010" cy="103505"/>
          </a:xfrm>
        </p:grpSpPr>
        <p:sp>
          <p:nvSpPr>
            <p:cNvPr id="56" name="object 5">
              <a:extLst>
                <a:ext uri="{FF2B5EF4-FFF2-40B4-BE49-F238E27FC236}">
                  <a16:creationId xmlns:a16="http://schemas.microsoft.com/office/drawing/2014/main" id="{BBEBBDBB-9229-2135-89C6-BBB6427B9101}"/>
                </a:ext>
              </a:extLst>
            </p:cNvPr>
            <p:cNvSpPr/>
            <p:nvPr/>
          </p:nvSpPr>
          <p:spPr>
            <a:xfrm>
              <a:off x="8651737" y="428060"/>
              <a:ext cx="12700" cy="102235"/>
            </a:xfrm>
            <a:custGeom>
              <a:avLst/>
              <a:gdLst/>
              <a:ahLst/>
              <a:cxnLst/>
              <a:rect l="l" t="t" r="r" b="b"/>
              <a:pathLst>
                <a:path w="12700" h="102234">
                  <a:moveTo>
                    <a:pt x="12142" y="102104"/>
                  </a:moveTo>
                  <a:lnTo>
                    <a:pt x="0" y="102104"/>
                  </a:lnTo>
                  <a:lnTo>
                    <a:pt x="0" y="0"/>
                  </a:lnTo>
                  <a:lnTo>
                    <a:pt x="12142" y="0"/>
                  </a:lnTo>
                  <a:lnTo>
                    <a:pt x="12142" y="102104"/>
                  </a:lnTo>
                  <a:close/>
                </a:path>
              </a:pathLst>
            </a:custGeom>
            <a:solidFill>
              <a:srgbClr val="2A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6">
              <a:extLst>
                <a:ext uri="{FF2B5EF4-FFF2-40B4-BE49-F238E27FC236}">
                  <a16:creationId xmlns:a16="http://schemas.microsoft.com/office/drawing/2014/main" id="{F5280B4A-054C-F919-1326-035AB2933D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5188" y="454272"/>
              <a:ext cx="172960" cy="77140"/>
            </a:xfrm>
            <a:prstGeom prst="rect">
              <a:avLst/>
            </a:prstGeom>
          </p:spPr>
        </p:pic>
      </p:grpSp>
      <p:pic>
        <p:nvPicPr>
          <p:cNvPr id="58" name="object 7">
            <a:extLst>
              <a:ext uri="{FF2B5EF4-FFF2-40B4-BE49-F238E27FC236}">
                <a16:creationId xmlns:a16="http://schemas.microsoft.com/office/drawing/2014/main" id="{9718D4D5-D724-B8CA-554D-BF0465111E4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40" y="6181344"/>
            <a:ext cx="1194815" cy="266700"/>
          </a:xfrm>
          <a:prstGeom prst="rect">
            <a:avLst/>
          </a:prstGeom>
        </p:spPr>
      </p:pic>
      <p:sp>
        <p:nvSpPr>
          <p:cNvPr id="59" name="object 8">
            <a:extLst>
              <a:ext uri="{FF2B5EF4-FFF2-40B4-BE49-F238E27FC236}">
                <a16:creationId xmlns:a16="http://schemas.microsoft.com/office/drawing/2014/main" id="{607556DD-EDC6-E85F-5264-7DF340FA9E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Small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cap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bouncing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back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from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extreme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underperformance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0" name="object 9">
            <a:extLst>
              <a:ext uri="{FF2B5EF4-FFF2-40B4-BE49-F238E27FC236}">
                <a16:creationId xmlns:a16="http://schemas.microsoft.com/office/drawing/2014/main" id="{7FBE96FC-8CE5-3CB7-F24F-05A2CDE8E007}"/>
              </a:ext>
            </a:extLst>
          </p:cNvPr>
          <p:cNvSpPr txBox="1"/>
          <p:nvPr/>
        </p:nvSpPr>
        <p:spPr>
          <a:xfrm>
            <a:off x="259180" y="5585526"/>
            <a:ext cx="30676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7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source: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7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7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7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performance does</a:t>
            </a:r>
            <a:r>
              <a:rPr sz="7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7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7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1" name="object 10">
            <a:extLst>
              <a:ext uri="{FF2B5EF4-FFF2-40B4-BE49-F238E27FC236}">
                <a16:creationId xmlns:a16="http://schemas.microsoft.com/office/drawing/2014/main" id="{7C0668B8-3C72-9C2B-8854-0E03DC8160AB}"/>
              </a:ext>
            </a:extLst>
          </p:cNvPr>
          <p:cNvGrpSpPr/>
          <p:nvPr/>
        </p:nvGrpSpPr>
        <p:grpSpPr>
          <a:xfrm>
            <a:off x="949261" y="2072449"/>
            <a:ext cx="7407275" cy="3002915"/>
            <a:chOff x="949261" y="2072449"/>
            <a:chExt cx="7407275" cy="3002915"/>
          </a:xfrm>
        </p:grpSpPr>
        <p:sp>
          <p:nvSpPr>
            <p:cNvPr id="62" name="object 11">
              <a:extLst>
                <a:ext uri="{FF2B5EF4-FFF2-40B4-BE49-F238E27FC236}">
                  <a16:creationId xmlns:a16="http://schemas.microsoft.com/office/drawing/2014/main" id="{43406994-AACF-8C08-443F-C29326387C54}"/>
                </a:ext>
              </a:extLst>
            </p:cNvPr>
            <p:cNvSpPr/>
            <p:nvPr/>
          </p:nvSpPr>
          <p:spPr>
            <a:xfrm>
              <a:off x="992124" y="2077211"/>
              <a:ext cx="0" cy="2993390"/>
            </a:xfrm>
            <a:custGeom>
              <a:avLst/>
              <a:gdLst/>
              <a:ahLst/>
              <a:cxnLst/>
              <a:rect l="l" t="t" r="r" b="b"/>
              <a:pathLst>
                <a:path h="2993390">
                  <a:moveTo>
                    <a:pt x="0" y="299313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2">
              <a:extLst>
                <a:ext uri="{FF2B5EF4-FFF2-40B4-BE49-F238E27FC236}">
                  <a16:creationId xmlns:a16="http://schemas.microsoft.com/office/drawing/2014/main" id="{4C07B58B-14A0-04D7-6A71-7C8BFE97277C}"/>
                </a:ext>
              </a:extLst>
            </p:cNvPr>
            <p:cNvSpPr/>
            <p:nvPr/>
          </p:nvSpPr>
          <p:spPr>
            <a:xfrm>
              <a:off x="954024" y="2077211"/>
              <a:ext cx="38100" cy="2993390"/>
            </a:xfrm>
            <a:custGeom>
              <a:avLst/>
              <a:gdLst/>
              <a:ahLst/>
              <a:cxnLst/>
              <a:rect l="l" t="t" r="r" b="b"/>
              <a:pathLst>
                <a:path w="38100" h="2993390">
                  <a:moveTo>
                    <a:pt x="0" y="2993136"/>
                  </a:moveTo>
                  <a:lnTo>
                    <a:pt x="38100" y="2993136"/>
                  </a:lnTo>
                </a:path>
                <a:path w="38100" h="2993390">
                  <a:moveTo>
                    <a:pt x="0" y="2659380"/>
                  </a:moveTo>
                  <a:lnTo>
                    <a:pt x="38100" y="2659380"/>
                  </a:lnTo>
                </a:path>
                <a:path w="38100" h="2993390">
                  <a:moveTo>
                    <a:pt x="0" y="2327148"/>
                  </a:moveTo>
                  <a:lnTo>
                    <a:pt x="38100" y="2327148"/>
                  </a:lnTo>
                </a:path>
                <a:path w="38100" h="2993390">
                  <a:moveTo>
                    <a:pt x="0" y="1994916"/>
                  </a:moveTo>
                  <a:lnTo>
                    <a:pt x="38100" y="1994916"/>
                  </a:lnTo>
                </a:path>
                <a:path w="38100" h="2993390">
                  <a:moveTo>
                    <a:pt x="0" y="1662684"/>
                  </a:moveTo>
                  <a:lnTo>
                    <a:pt x="38100" y="1662684"/>
                  </a:lnTo>
                </a:path>
                <a:path w="38100" h="2993390">
                  <a:moveTo>
                    <a:pt x="0" y="1330452"/>
                  </a:moveTo>
                  <a:lnTo>
                    <a:pt x="38100" y="1330452"/>
                  </a:lnTo>
                </a:path>
                <a:path w="38100" h="2993390">
                  <a:moveTo>
                    <a:pt x="0" y="998219"/>
                  </a:moveTo>
                  <a:lnTo>
                    <a:pt x="38100" y="998219"/>
                  </a:lnTo>
                </a:path>
                <a:path w="38100" h="2993390">
                  <a:moveTo>
                    <a:pt x="0" y="665988"/>
                  </a:moveTo>
                  <a:lnTo>
                    <a:pt x="38100" y="665988"/>
                  </a:lnTo>
                </a:path>
                <a:path w="38100" h="2993390">
                  <a:moveTo>
                    <a:pt x="0" y="333756"/>
                  </a:moveTo>
                  <a:lnTo>
                    <a:pt x="38100" y="333756"/>
                  </a:lnTo>
                </a:path>
                <a:path w="38100" h="299339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3">
              <a:extLst>
                <a:ext uri="{FF2B5EF4-FFF2-40B4-BE49-F238E27FC236}">
                  <a16:creationId xmlns:a16="http://schemas.microsoft.com/office/drawing/2014/main" id="{4B1C373E-AA5E-C44B-E786-4511BF81C353}"/>
                </a:ext>
              </a:extLst>
            </p:cNvPr>
            <p:cNvSpPr/>
            <p:nvPr/>
          </p:nvSpPr>
          <p:spPr>
            <a:xfrm>
              <a:off x="992124" y="3739895"/>
              <a:ext cx="7359650" cy="38100"/>
            </a:xfrm>
            <a:custGeom>
              <a:avLst/>
              <a:gdLst/>
              <a:ahLst/>
              <a:cxnLst/>
              <a:rect l="l" t="t" r="r" b="b"/>
              <a:pathLst>
                <a:path w="7359650" h="38100">
                  <a:moveTo>
                    <a:pt x="0" y="0"/>
                  </a:moveTo>
                  <a:lnTo>
                    <a:pt x="7359396" y="0"/>
                  </a:lnTo>
                </a:path>
                <a:path w="7359650" h="38100">
                  <a:moveTo>
                    <a:pt x="0" y="0"/>
                  </a:moveTo>
                  <a:lnTo>
                    <a:pt x="0" y="38099"/>
                  </a:lnTo>
                </a:path>
                <a:path w="7359650" h="38100">
                  <a:moveTo>
                    <a:pt x="245364" y="0"/>
                  </a:moveTo>
                  <a:lnTo>
                    <a:pt x="245364" y="38099"/>
                  </a:lnTo>
                </a:path>
                <a:path w="7359650" h="38100">
                  <a:moveTo>
                    <a:pt x="490728" y="0"/>
                  </a:moveTo>
                  <a:lnTo>
                    <a:pt x="490728" y="38099"/>
                  </a:lnTo>
                </a:path>
                <a:path w="7359650" h="38100">
                  <a:moveTo>
                    <a:pt x="736092" y="0"/>
                  </a:moveTo>
                  <a:lnTo>
                    <a:pt x="736092" y="38099"/>
                  </a:lnTo>
                </a:path>
                <a:path w="7359650" h="38100">
                  <a:moveTo>
                    <a:pt x="981456" y="0"/>
                  </a:moveTo>
                  <a:lnTo>
                    <a:pt x="981456" y="38099"/>
                  </a:lnTo>
                </a:path>
                <a:path w="7359650" h="38100">
                  <a:moveTo>
                    <a:pt x="1225296" y="0"/>
                  </a:moveTo>
                  <a:lnTo>
                    <a:pt x="1225296" y="38099"/>
                  </a:lnTo>
                </a:path>
                <a:path w="7359650" h="38100">
                  <a:moveTo>
                    <a:pt x="1472184" y="0"/>
                  </a:moveTo>
                  <a:lnTo>
                    <a:pt x="1472184" y="38099"/>
                  </a:lnTo>
                </a:path>
                <a:path w="7359650" h="38100">
                  <a:moveTo>
                    <a:pt x="1716024" y="0"/>
                  </a:moveTo>
                  <a:lnTo>
                    <a:pt x="1716024" y="38099"/>
                  </a:lnTo>
                </a:path>
                <a:path w="7359650" h="38100">
                  <a:moveTo>
                    <a:pt x="1961388" y="0"/>
                  </a:moveTo>
                  <a:lnTo>
                    <a:pt x="1961388" y="38099"/>
                  </a:lnTo>
                </a:path>
                <a:path w="7359650" h="38100">
                  <a:moveTo>
                    <a:pt x="2206752" y="0"/>
                  </a:moveTo>
                  <a:lnTo>
                    <a:pt x="2206752" y="38099"/>
                  </a:lnTo>
                </a:path>
                <a:path w="7359650" h="38100">
                  <a:moveTo>
                    <a:pt x="2452116" y="0"/>
                  </a:moveTo>
                  <a:lnTo>
                    <a:pt x="2452116" y="38099"/>
                  </a:lnTo>
                </a:path>
                <a:path w="7359650" h="38100">
                  <a:moveTo>
                    <a:pt x="2697480" y="0"/>
                  </a:moveTo>
                  <a:lnTo>
                    <a:pt x="2697480" y="38099"/>
                  </a:lnTo>
                </a:path>
                <a:path w="7359650" h="38100">
                  <a:moveTo>
                    <a:pt x="2941320" y="0"/>
                  </a:moveTo>
                  <a:lnTo>
                    <a:pt x="2941320" y="38099"/>
                  </a:lnTo>
                </a:path>
                <a:path w="7359650" h="38100">
                  <a:moveTo>
                    <a:pt x="3186684" y="0"/>
                  </a:moveTo>
                  <a:lnTo>
                    <a:pt x="3186684" y="38099"/>
                  </a:lnTo>
                </a:path>
                <a:path w="7359650" h="38100">
                  <a:moveTo>
                    <a:pt x="3432048" y="0"/>
                  </a:moveTo>
                  <a:lnTo>
                    <a:pt x="3432048" y="38099"/>
                  </a:lnTo>
                </a:path>
                <a:path w="7359650" h="38100">
                  <a:moveTo>
                    <a:pt x="3677412" y="0"/>
                  </a:moveTo>
                  <a:lnTo>
                    <a:pt x="3677412" y="38099"/>
                  </a:lnTo>
                </a:path>
                <a:path w="7359650" h="38100">
                  <a:moveTo>
                    <a:pt x="3922776" y="0"/>
                  </a:moveTo>
                  <a:lnTo>
                    <a:pt x="3922776" y="38099"/>
                  </a:lnTo>
                </a:path>
                <a:path w="7359650" h="38100">
                  <a:moveTo>
                    <a:pt x="4168140" y="0"/>
                  </a:moveTo>
                  <a:lnTo>
                    <a:pt x="4168140" y="38099"/>
                  </a:lnTo>
                </a:path>
                <a:path w="7359650" h="38100">
                  <a:moveTo>
                    <a:pt x="4413504" y="0"/>
                  </a:moveTo>
                  <a:lnTo>
                    <a:pt x="4413504" y="38099"/>
                  </a:lnTo>
                </a:path>
                <a:path w="7359650" h="38100">
                  <a:moveTo>
                    <a:pt x="4657344" y="0"/>
                  </a:moveTo>
                  <a:lnTo>
                    <a:pt x="4657344" y="38099"/>
                  </a:lnTo>
                </a:path>
                <a:path w="7359650" h="38100">
                  <a:moveTo>
                    <a:pt x="4902708" y="0"/>
                  </a:moveTo>
                  <a:lnTo>
                    <a:pt x="4902708" y="38099"/>
                  </a:lnTo>
                </a:path>
                <a:path w="7359650" h="38100">
                  <a:moveTo>
                    <a:pt x="5148072" y="0"/>
                  </a:moveTo>
                  <a:lnTo>
                    <a:pt x="5148072" y="38099"/>
                  </a:lnTo>
                </a:path>
                <a:path w="7359650" h="38100">
                  <a:moveTo>
                    <a:pt x="5393436" y="0"/>
                  </a:moveTo>
                  <a:lnTo>
                    <a:pt x="5393436" y="38099"/>
                  </a:lnTo>
                </a:path>
                <a:path w="7359650" h="38100">
                  <a:moveTo>
                    <a:pt x="5638800" y="0"/>
                  </a:moveTo>
                  <a:lnTo>
                    <a:pt x="5638800" y="38099"/>
                  </a:lnTo>
                </a:path>
                <a:path w="7359650" h="38100">
                  <a:moveTo>
                    <a:pt x="5884164" y="0"/>
                  </a:moveTo>
                  <a:lnTo>
                    <a:pt x="5884164" y="38099"/>
                  </a:lnTo>
                </a:path>
                <a:path w="7359650" h="38100">
                  <a:moveTo>
                    <a:pt x="6128004" y="0"/>
                  </a:moveTo>
                  <a:lnTo>
                    <a:pt x="6128004" y="38099"/>
                  </a:lnTo>
                </a:path>
                <a:path w="7359650" h="38100">
                  <a:moveTo>
                    <a:pt x="6374892" y="0"/>
                  </a:moveTo>
                  <a:lnTo>
                    <a:pt x="6374892" y="38099"/>
                  </a:lnTo>
                </a:path>
                <a:path w="7359650" h="38100">
                  <a:moveTo>
                    <a:pt x="6618732" y="0"/>
                  </a:moveTo>
                  <a:lnTo>
                    <a:pt x="6618732" y="38099"/>
                  </a:lnTo>
                </a:path>
                <a:path w="7359650" h="38100">
                  <a:moveTo>
                    <a:pt x="6864096" y="0"/>
                  </a:moveTo>
                  <a:lnTo>
                    <a:pt x="6864096" y="38099"/>
                  </a:lnTo>
                </a:path>
                <a:path w="7359650" h="38100">
                  <a:moveTo>
                    <a:pt x="7109459" y="0"/>
                  </a:moveTo>
                  <a:lnTo>
                    <a:pt x="7109459" y="38099"/>
                  </a:lnTo>
                </a:path>
                <a:path w="7359650" h="38100">
                  <a:moveTo>
                    <a:pt x="7354824" y="0"/>
                  </a:moveTo>
                  <a:lnTo>
                    <a:pt x="7354824" y="38099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4">
              <a:extLst>
                <a:ext uri="{FF2B5EF4-FFF2-40B4-BE49-F238E27FC236}">
                  <a16:creationId xmlns:a16="http://schemas.microsoft.com/office/drawing/2014/main" id="{247F9CA6-A419-B936-E5D3-B676CB6376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045" y="3797680"/>
              <a:ext cx="77978" cy="164845"/>
            </a:xfrm>
            <a:prstGeom prst="rect">
              <a:avLst/>
            </a:prstGeom>
          </p:spPr>
        </p:pic>
        <p:sp>
          <p:nvSpPr>
            <p:cNvPr id="66" name="object 15">
              <a:extLst>
                <a:ext uri="{FF2B5EF4-FFF2-40B4-BE49-F238E27FC236}">
                  <a16:creationId xmlns:a16="http://schemas.microsoft.com/office/drawing/2014/main" id="{51B57319-FAE2-C214-7410-238B92679D58}"/>
                </a:ext>
              </a:extLst>
            </p:cNvPr>
            <p:cNvSpPr/>
            <p:nvPr/>
          </p:nvSpPr>
          <p:spPr>
            <a:xfrm>
              <a:off x="1072896" y="2346959"/>
              <a:ext cx="7280275" cy="2280285"/>
            </a:xfrm>
            <a:custGeom>
              <a:avLst/>
              <a:gdLst/>
              <a:ahLst/>
              <a:cxnLst/>
              <a:rect l="l" t="t" r="r" b="b"/>
              <a:pathLst>
                <a:path w="7280275" h="2280285">
                  <a:moveTo>
                    <a:pt x="0" y="1530095"/>
                  </a:moveTo>
                  <a:lnTo>
                    <a:pt x="0" y="1548383"/>
                  </a:lnTo>
                  <a:lnTo>
                    <a:pt x="1524" y="1562099"/>
                  </a:lnTo>
                  <a:lnTo>
                    <a:pt x="1524" y="1560575"/>
                  </a:lnTo>
                  <a:lnTo>
                    <a:pt x="3048" y="1565147"/>
                  </a:lnTo>
                  <a:lnTo>
                    <a:pt x="4572" y="1568195"/>
                  </a:lnTo>
                  <a:lnTo>
                    <a:pt x="4572" y="1519427"/>
                  </a:lnTo>
                  <a:lnTo>
                    <a:pt x="6096" y="1514855"/>
                  </a:lnTo>
                  <a:lnTo>
                    <a:pt x="6096" y="1510283"/>
                  </a:lnTo>
                  <a:lnTo>
                    <a:pt x="7620" y="1491995"/>
                  </a:lnTo>
                  <a:lnTo>
                    <a:pt x="9144" y="1470659"/>
                  </a:lnTo>
                  <a:lnTo>
                    <a:pt x="10668" y="1431035"/>
                  </a:lnTo>
                  <a:lnTo>
                    <a:pt x="10668" y="1458467"/>
                  </a:lnTo>
                  <a:lnTo>
                    <a:pt x="12192" y="1466087"/>
                  </a:lnTo>
                  <a:lnTo>
                    <a:pt x="13716" y="1475231"/>
                  </a:lnTo>
                  <a:lnTo>
                    <a:pt x="15240" y="1461515"/>
                  </a:lnTo>
                  <a:lnTo>
                    <a:pt x="15240" y="1441703"/>
                  </a:lnTo>
                  <a:lnTo>
                    <a:pt x="16764" y="1420367"/>
                  </a:lnTo>
                  <a:lnTo>
                    <a:pt x="16764" y="1446275"/>
                  </a:lnTo>
                  <a:lnTo>
                    <a:pt x="18288" y="1446275"/>
                  </a:lnTo>
                  <a:lnTo>
                    <a:pt x="19812" y="1463039"/>
                  </a:lnTo>
                  <a:lnTo>
                    <a:pt x="19812" y="1487423"/>
                  </a:lnTo>
                  <a:lnTo>
                    <a:pt x="21336" y="1533143"/>
                  </a:lnTo>
                  <a:lnTo>
                    <a:pt x="21336" y="1549907"/>
                  </a:lnTo>
                  <a:lnTo>
                    <a:pt x="22860" y="1580387"/>
                  </a:lnTo>
                  <a:lnTo>
                    <a:pt x="24384" y="1571243"/>
                  </a:lnTo>
                  <a:lnTo>
                    <a:pt x="24384" y="1552955"/>
                  </a:lnTo>
                  <a:lnTo>
                    <a:pt x="25908" y="1499615"/>
                  </a:lnTo>
                  <a:lnTo>
                    <a:pt x="25908" y="1542287"/>
                  </a:lnTo>
                  <a:lnTo>
                    <a:pt x="27432" y="1539239"/>
                  </a:lnTo>
                  <a:lnTo>
                    <a:pt x="28956" y="1510283"/>
                  </a:lnTo>
                  <a:lnTo>
                    <a:pt x="28956" y="1504187"/>
                  </a:lnTo>
                  <a:lnTo>
                    <a:pt x="30480" y="1496567"/>
                  </a:lnTo>
                  <a:lnTo>
                    <a:pt x="30480" y="1484375"/>
                  </a:lnTo>
                  <a:lnTo>
                    <a:pt x="33528" y="1452371"/>
                  </a:lnTo>
                  <a:lnTo>
                    <a:pt x="33528" y="1434083"/>
                  </a:lnTo>
                  <a:lnTo>
                    <a:pt x="35052" y="1417319"/>
                  </a:lnTo>
                  <a:lnTo>
                    <a:pt x="35052" y="1344167"/>
                  </a:lnTo>
                  <a:lnTo>
                    <a:pt x="38100" y="1397507"/>
                  </a:lnTo>
                  <a:lnTo>
                    <a:pt x="38100" y="1388363"/>
                  </a:lnTo>
                  <a:lnTo>
                    <a:pt x="39624" y="1383791"/>
                  </a:lnTo>
                  <a:lnTo>
                    <a:pt x="39624" y="1385315"/>
                  </a:lnTo>
                  <a:lnTo>
                    <a:pt x="42672" y="1406652"/>
                  </a:lnTo>
                  <a:lnTo>
                    <a:pt x="42672" y="1411223"/>
                  </a:lnTo>
                  <a:lnTo>
                    <a:pt x="44196" y="1421891"/>
                  </a:lnTo>
                  <a:lnTo>
                    <a:pt x="44196" y="1417319"/>
                  </a:lnTo>
                  <a:lnTo>
                    <a:pt x="44196" y="1424939"/>
                  </a:lnTo>
                  <a:lnTo>
                    <a:pt x="47244" y="1409699"/>
                  </a:lnTo>
                  <a:lnTo>
                    <a:pt x="48768" y="1420367"/>
                  </a:lnTo>
                  <a:lnTo>
                    <a:pt x="48768" y="1450847"/>
                  </a:lnTo>
                  <a:lnTo>
                    <a:pt x="50292" y="1437131"/>
                  </a:lnTo>
                  <a:lnTo>
                    <a:pt x="51816" y="1447799"/>
                  </a:lnTo>
                  <a:lnTo>
                    <a:pt x="51816" y="1424939"/>
                  </a:lnTo>
                  <a:lnTo>
                    <a:pt x="53340" y="1449323"/>
                  </a:lnTo>
                  <a:lnTo>
                    <a:pt x="53340" y="1450847"/>
                  </a:lnTo>
                  <a:lnTo>
                    <a:pt x="54864" y="1447799"/>
                  </a:lnTo>
                  <a:lnTo>
                    <a:pt x="56388" y="1455419"/>
                  </a:lnTo>
                  <a:lnTo>
                    <a:pt x="57912" y="1441703"/>
                  </a:lnTo>
                  <a:lnTo>
                    <a:pt x="57912" y="1429511"/>
                  </a:lnTo>
                  <a:lnTo>
                    <a:pt x="59436" y="1414271"/>
                  </a:lnTo>
                  <a:lnTo>
                    <a:pt x="60960" y="1414271"/>
                  </a:lnTo>
                  <a:lnTo>
                    <a:pt x="60960" y="1403603"/>
                  </a:lnTo>
                  <a:lnTo>
                    <a:pt x="62484" y="1402079"/>
                  </a:lnTo>
                  <a:lnTo>
                    <a:pt x="62484" y="1383791"/>
                  </a:lnTo>
                  <a:lnTo>
                    <a:pt x="64008" y="1385315"/>
                  </a:lnTo>
                  <a:lnTo>
                    <a:pt x="65532" y="1380743"/>
                  </a:lnTo>
                  <a:lnTo>
                    <a:pt x="67056" y="1391411"/>
                  </a:lnTo>
                  <a:lnTo>
                    <a:pt x="67056" y="1380743"/>
                  </a:lnTo>
                  <a:lnTo>
                    <a:pt x="67056" y="1420367"/>
                  </a:lnTo>
                  <a:lnTo>
                    <a:pt x="68580" y="1432559"/>
                  </a:lnTo>
                  <a:lnTo>
                    <a:pt x="71628" y="1440179"/>
                  </a:lnTo>
                  <a:lnTo>
                    <a:pt x="71628" y="1475231"/>
                  </a:lnTo>
                  <a:lnTo>
                    <a:pt x="73152" y="1450847"/>
                  </a:lnTo>
                  <a:lnTo>
                    <a:pt x="73152" y="1475231"/>
                  </a:lnTo>
                  <a:lnTo>
                    <a:pt x="74676" y="1487423"/>
                  </a:lnTo>
                  <a:lnTo>
                    <a:pt x="76200" y="1487423"/>
                  </a:lnTo>
                  <a:lnTo>
                    <a:pt x="76200" y="1493519"/>
                  </a:lnTo>
                  <a:lnTo>
                    <a:pt x="77724" y="1491995"/>
                  </a:lnTo>
                  <a:lnTo>
                    <a:pt x="77724" y="1466087"/>
                  </a:lnTo>
                  <a:lnTo>
                    <a:pt x="79248" y="1493519"/>
                  </a:lnTo>
                  <a:lnTo>
                    <a:pt x="80772" y="1472183"/>
                  </a:lnTo>
                  <a:lnTo>
                    <a:pt x="80772" y="1479803"/>
                  </a:lnTo>
                  <a:lnTo>
                    <a:pt x="82296" y="1482851"/>
                  </a:lnTo>
                  <a:lnTo>
                    <a:pt x="82296" y="1525523"/>
                  </a:lnTo>
                  <a:lnTo>
                    <a:pt x="83820" y="1530095"/>
                  </a:lnTo>
                  <a:lnTo>
                    <a:pt x="85344" y="1554479"/>
                  </a:lnTo>
                  <a:lnTo>
                    <a:pt x="85344" y="1539239"/>
                  </a:lnTo>
                  <a:lnTo>
                    <a:pt x="86868" y="1563623"/>
                  </a:lnTo>
                  <a:lnTo>
                    <a:pt x="86868" y="1581911"/>
                  </a:lnTo>
                  <a:lnTo>
                    <a:pt x="89916" y="1588007"/>
                  </a:lnTo>
                  <a:lnTo>
                    <a:pt x="89916" y="1597151"/>
                  </a:lnTo>
                  <a:lnTo>
                    <a:pt x="89916" y="1616963"/>
                  </a:lnTo>
                  <a:lnTo>
                    <a:pt x="91440" y="1607819"/>
                  </a:lnTo>
                  <a:lnTo>
                    <a:pt x="91440" y="1609343"/>
                  </a:lnTo>
                  <a:lnTo>
                    <a:pt x="94488" y="1636776"/>
                  </a:lnTo>
                  <a:lnTo>
                    <a:pt x="94488" y="1630679"/>
                  </a:lnTo>
                  <a:lnTo>
                    <a:pt x="94488" y="1655064"/>
                  </a:lnTo>
                  <a:lnTo>
                    <a:pt x="96012" y="1633727"/>
                  </a:lnTo>
                  <a:lnTo>
                    <a:pt x="96012" y="1616963"/>
                  </a:lnTo>
                  <a:lnTo>
                    <a:pt x="99060" y="1620011"/>
                  </a:lnTo>
                  <a:lnTo>
                    <a:pt x="99060" y="1627631"/>
                  </a:lnTo>
                  <a:lnTo>
                    <a:pt x="100584" y="1607819"/>
                  </a:lnTo>
                  <a:lnTo>
                    <a:pt x="100584" y="1610867"/>
                  </a:lnTo>
                  <a:lnTo>
                    <a:pt x="100584" y="1644395"/>
                  </a:lnTo>
                  <a:lnTo>
                    <a:pt x="103632" y="1645920"/>
                  </a:lnTo>
                  <a:lnTo>
                    <a:pt x="103632" y="1607819"/>
                  </a:lnTo>
                  <a:lnTo>
                    <a:pt x="105156" y="1612391"/>
                  </a:lnTo>
                  <a:lnTo>
                    <a:pt x="105156" y="1598675"/>
                  </a:lnTo>
                  <a:lnTo>
                    <a:pt x="108204" y="1586483"/>
                  </a:lnTo>
                  <a:lnTo>
                    <a:pt x="108204" y="1591055"/>
                  </a:lnTo>
                  <a:lnTo>
                    <a:pt x="109728" y="1618487"/>
                  </a:lnTo>
                  <a:lnTo>
                    <a:pt x="109728" y="1584959"/>
                  </a:lnTo>
                  <a:lnTo>
                    <a:pt x="111252" y="1597151"/>
                  </a:lnTo>
                  <a:lnTo>
                    <a:pt x="112776" y="1588007"/>
                  </a:lnTo>
                  <a:lnTo>
                    <a:pt x="112776" y="1559051"/>
                  </a:lnTo>
                  <a:lnTo>
                    <a:pt x="114300" y="1560575"/>
                  </a:lnTo>
                  <a:lnTo>
                    <a:pt x="114300" y="1543811"/>
                  </a:lnTo>
                  <a:lnTo>
                    <a:pt x="115824" y="1539239"/>
                  </a:lnTo>
                  <a:lnTo>
                    <a:pt x="117348" y="1549907"/>
                  </a:lnTo>
                  <a:lnTo>
                    <a:pt x="117348" y="1565147"/>
                  </a:lnTo>
                  <a:lnTo>
                    <a:pt x="118872" y="1610867"/>
                  </a:lnTo>
                  <a:lnTo>
                    <a:pt x="118872" y="1603247"/>
                  </a:lnTo>
                  <a:lnTo>
                    <a:pt x="120396" y="1597151"/>
                  </a:lnTo>
                  <a:lnTo>
                    <a:pt x="121920" y="1610867"/>
                  </a:lnTo>
                  <a:lnTo>
                    <a:pt x="123444" y="1581911"/>
                  </a:lnTo>
                  <a:lnTo>
                    <a:pt x="123444" y="1586483"/>
                  </a:lnTo>
                  <a:lnTo>
                    <a:pt x="123444" y="1575815"/>
                  </a:lnTo>
                  <a:lnTo>
                    <a:pt x="124968" y="1601723"/>
                  </a:lnTo>
                  <a:lnTo>
                    <a:pt x="126492" y="1597151"/>
                  </a:lnTo>
                  <a:lnTo>
                    <a:pt x="128016" y="1604771"/>
                  </a:lnTo>
                  <a:lnTo>
                    <a:pt x="128016" y="1566671"/>
                  </a:lnTo>
                  <a:lnTo>
                    <a:pt x="128016" y="1523999"/>
                  </a:lnTo>
                  <a:lnTo>
                    <a:pt x="129540" y="1520951"/>
                  </a:lnTo>
                  <a:lnTo>
                    <a:pt x="131064" y="1520951"/>
                  </a:lnTo>
                  <a:lnTo>
                    <a:pt x="132588" y="1530095"/>
                  </a:lnTo>
                  <a:lnTo>
                    <a:pt x="132588" y="1522475"/>
                  </a:lnTo>
                  <a:lnTo>
                    <a:pt x="134112" y="1548383"/>
                  </a:lnTo>
                  <a:lnTo>
                    <a:pt x="134112" y="1527047"/>
                  </a:lnTo>
                  <a:lnTo>
                    <a:pt x="137160" y="1542287"/>
                  </a:lnTo>
                  <a:lnTo>
                    <a:pt x="137160" y="1606295"/>
                  </a:lnTo>
                  <a:lnTo>
                    <a:pt x="138684" y="1580387"/>
                  </a:lnTo>
                  <a:lnTo>
                    <a:pt x="138684" y="1560575"/>
                  </a:lnTo>
                  <a:lnTo>
                    <a:pt x="140208" y="1536191"/>
                  </a:lnTo>
                  <a:lnTo>
                    <a:pt x="141732" y="1531619"/>
                  </a:lnTo>
                  <a:lnTo>
                    <a:pt x="141732" y="1510283"/>
                  </a:lnTo>
                  <a:lnTo>
                    <a:pt x="143256" y="1508759"/>
                  </a:lnTo>
                  <a:lnTo>
                    <a:pt x="143256" y="1502663"/>
                  </a:lnTo>
                  <a:lnTo>
                    <a:pt x="146304" y="1510283"/>
                  </a:lnTo>
                  <a:lnTo>
                    <a:pt x="146304" y="1488947"/>
                  </a:lnTo>
                  <a:lnTo>
                    <a:pt x="146304" y="1491995"/>
                  </a:lnTo>
                  <a:lnTo>
                    <a:pt x="147828" y="1458467"/>
                  </a:lnTo>
                  <a:lnTo>
                    <a:pt x="147828" y="1455419"/>
                  </a:lnTo>
                  <a:lnTo>
                    <a:pt x="150876" y="1444751"/>
                  </a:lnTo>
                  <a:lnTo>
                    <a:pt x="150876" y="1402079"/>
                  </a:lnTo>
                  <a:lnTo>
                    <a:pt x="150876" y="1374647"/>
                  </a:lnTo>
                  <a:lnTo>
                    <a:pt x="152400" y="1400555"/>
                  </a:lnTo>
                  <a:lnTo>
                    <a:pt x="152400" y="1388363"/>
                  </a:lnTo>
                  <a:lnTo>
                    <a:pt x="155448" y="1440179"/>
                  </a:lnTo>
                  <a:lnTo>
                    <a:pt x="155448" y="1411223"/>
                  </a:lnTo>
                  <a:lnTo>
                    <a:pt x="156972" y="1435607"/>
                  </a:lnTo>
                  <a:lnTo>
                    <a:pt x="156972" y="1424939"/>
                  </a:lnTo>
                  <a:lnTo>
                    <a:pt x="156972" y="1418843"/>
                  </a:lnTo>
                  <a:lnTo>
                    <a:pt x="160020" y="1449323"/>
                  </a:lnTo>
                  <a:lnTo>
                    <a:pt x="161544" y="1440179"/>
                  </a:lnTo>
                  <a:lnTo>
                    <a:pt x="161544" y="1463039"/>
                  </a:lnTo>
                  <a:lnTo>
                    <a:pt x="163068" y="1437131"/>
                  </a:lnTo>
                  <a:lnTo>
                    <a:pt x="164592" y="1452371"/>
                  </a:lnTo>
                  <a:lnTo>
                    <a:pt x="164592" y="1499615"/>
                  </a:lnTo>
                  <a:lnTo>
                    <a:pt x="166116" y="1432559"/>
                  </a:lnTo>
                  <a:lnTo>
                    <a:pt x="166116" y="1411223"/>
                  </a:lnTo>
                  <a:lnTo>
                    <a:pt x="167640" y="1400555"/>
                  </a:lnTo>
                  <a:lnTo>
                    <a:pt x="169164" y="1414271"/>
                  </a:lnTo>
                  <a:lnTo>
                    <a:pt x="169164" y="1427987"/>
                  </a:lnTo>
                  <a:lnTo>
                    <a:pt x="170688" y="1472183"/>
                  </a:lnTo>
                  <a:lnTo>
                    <a:pt x="170688" y="1437131"/>
                  </a:lnTo>
                  <a:lnTo>
                    <a:pt x="172212" y="1423415"/>
                  </a:lnTo>
                  <a:lnTo>
                    <a:pt x="173736" y="1388363"/>
                  </a:lnTo>
                  <a:lnTo>
                    <a:pt x="173736" y="1391411"/>
                  </a:lnTo>
                  <a:lnTo>
                    <a:pt x="175260" y="1379219"/>
                  </a:lnTo>
                  <a:lnTo>
                    <a:pt x="175260" y="1360931"/>
                  </a:lnTo>
                  <a:lnTo>
                    <a:pt x="176784" y="1333499"/>
                  </a:lnTo>
                  <a:lnTo>
                    <a:pt x="178308" y="1321307"/>
                  </a:lnTo>
                  <a:lnTo>
                    <a:pt x="179832" y="1296923"/>
                  </a:lnTo>
                  <a:lnTo>
                    <a:pt x="179832" y="1325879"/>
                  </a:lnTo>
                  <a:lnTo>
                    <a:pt x="179832" y="1312163"/>
                  </a:lnTo>
                  <a:lnTo>
                    <a:pt x="181356" y="1271015"/>
                  </a:lnTo>
                  <a:lnTo>
                    <a:pt x="182880" y="1255775"/>
                  </a:lnTo>
                  <a:lnTo>
                    <a:pt x="184404" y="1234439"/>
                  </a:lnTo>
                  <a:lnTo>
                    <a:pt x="184404" y="1203959"/>
                  </a:lnTo>
                  <a:lnTo>
                    <a:pt x="185928" y="1194815"/>
                  </a:lnTo>
                  <a:lnTo>
                    <a:pt x="187452" y="1200911"/>
                  </a:lnTo>
                  <a:lnTo>
                    <a:pt x="188976" y="1194815"/>
                  </a:lnTo>
                  <a:lnTo>
                    <a:pt x="188976" y="1175003"/>
                  </a:lnTo>
                  <a:lnTo>
                    <a:pt x="190500" y="1162811"/>
                  </a:lnTo>
                  <a:lnTo>
                    <a:pt x="190500" y="1175003"/>
                  </a:lnTo>
                  <a:lnTo>
                    <a:pt x="192024" y="1181099"/>
                  </a:lnTo>
                  <a:lnTo>
                    <a:pt x="193548" y="1191767"/>
                  </a:lnTo>
                  <a:lnTo>
                    <a:pt x="193548" y="1158239"/>
                  </a:lnTo>
                  <a:lnTo>
                    <a:pt x="195072" y="1200911"/>
                  </a:lnTo>
                  <a:lnTo>
                    <a:pt x="195072" y="1185671"/>
                  </a:lnTo>
                  <a:lnTo>
                    <a:pt x="196596" y="1202435"/>
                  </a:lnTo>
                  <a:lnTo>
                    <a:pt x="198120" y="1216152"/>
                  </a:lnTo>
                  <a:lnTo>
                    <a:pt x="198120" y="1175003"/>
                  </a:lnTo>
                  <a:lnTo>
                    <a:pt x="199644" y="1150619"/>
                  </a:lnTo>
                  <a:lnTo>
                    <a:pt x="202692" y="1144523"/>
                  </a:lnTo>
                  <a:lnTo>
                    <a:pt x="202692" y="1132331"/>
                  </a:lnTo>
                  <a:lnTo>
                    <a:pt x="204216" y="1126235"/>
                  </a:lnTo>
                  <a:lnTo>
                    <a:pt x="204216" y="1123187"/>
                  </a:lnTo>
                  <a:lnTo>
                    <a:pt x="207264" y="1135379"/>
                  </a:lnTo>
                  <a:lnTo>
                    <a:pt x="207264" y="1126235"/>
                  </a:lnTo>
                  <a:lnTo>
                    <a:pt x="207264" y="1132331"/>
                  </a:lnTo>
                  <a:lnTo>
                    <a:pt x="208788" y="1173479"/>
                  </a:lnTo>
                  <a:lnTo>
                    <a:pt x="208788" y="1202435"/>
                  </a:lnTo>
                  <a:lnTo>
                    <a:pt x="211836" y="1173479"/>
                  </a:lnTo>
                  <a:lnTo>
                    <a:pt x="211836" y="1161287"/>
                  </a:lnTo>
                  <a:lnTo>
                    <a:pt x="213360" y="1159763"/>
                  </a:lnTo>
                  <a:lnTo>
                    <a:pt x="213360" y="1150619"/>
                  </a:lnTo>
                  <a:lnTo>
                    <a:pt x="213360" y="1161287"/>
                  </a:lnTo>
                  <a:lnTo>
                    <a:pt x="216408" y="1176527"/>
                  </a:lnTo>
                  <a:lnTo>
                    <a:pt x="216408" y="1208531"/>
                  </a:lnTo>
                  <a:lnTo>
                    <a:pt x="217932" y="1234439"/>
                  </a:lnTo>
                  <a:lnTo>
                    <a:pt x="217932" y="1199387"/>
                  </a:lnTo>
                  <a:lnTo>
                    <a:pt x="219456" y="1168907"/>
                  </a:lnTo>
                  <a:lnTo>
                    <a:pt x="220980" y="1185671"/>
                  </a:lnTo>
                  <a:lnTo>
                    <a:pt x="220980" y="1232915"/>
                  </a:lnTo>
                  <a:lnTo>
                    <a:pt x="222504" y="1286255"/>
                  </a:lnTo>
                  <a:lnTo>
                    <a:pt x="222504" y="1275587"/>
                  </a:lnTo>
                  <a:lnTo>
                    <a:pt x="224028" y="1284731"/>
                  </a:lnTo>
                  <a:lnTo>
                    <a:pt x="225552" y="1360931"/>
                  </a:lnTo>
                  <a:lnTo>
                    <a:pt x="225552" y="1386839"/>
                  </a:lnTo>
                  <a:lnTo>
                    <a:pt x="227076" y="1315211"/>
                  </a:lnTo>
                  <a:lnTo>
                    <a:pt x="227076" y="1301495"/>
                  </a:lnTo>
                  <a:lnTo>
                    <a:pt x="228600" y="1290827"/>
                  </a:lnTo>
                  <a:lnTo>
                    <a:pt x="230124" y="1261871"/>
                  </a:lnTo>
                  <a:lnTo>
                    <a:pt x="230124" y="1292352"/>
                  </a:lnTo>
                  <a:lnTo>
                    <a:pt x="231648" y="1309115"/>
                  </a:lnTo>
                  <a:lnTo>
                    <a:pt x="231648" y="1333499"/>
                  </a:lnTo>
                  <a:lnTo>
                    <a:pt x="233172" y="1327403"/>
                  </a:lnTo>
                  <a:lnTo>
                    <a:pt x="234696" y="1350263"/>
                  </a:lnTo>
                  <a:lnTo>
                    <a:pt x="236220" y="1357883"/>
                  </a:lnTo>
                  <a:lnTo>
                    <a:pt x="236220" y="1328927"/>
                  </a:lnTo>
                  <a:lnTo>
                    <a:pt x="236220" y="1350263"/>
                  </a:lnTo>
                  <a:lnTo>
                    <a:pt x="237744" y="1367027"/>
                  </a:lnTo>
                  <a:lnTo>
                    <a:pt x="239268" y="1341119"/>
                  </a:lnTo>
                  <a:lnTo>
                    <a:pt x="240792" y="1338071"/>
                  </a:lnTo>
                  <a:lnTo>
                    <a:pt x="240792" y="1347215"/>
                  </a:lnTo>
                  <a:lnTo>
                    <a:pt x="240792" y="1357883"/>
                  </a:lnTo>
                  <a:lnTo>
                    <a:pt x="242316" y="1324355"/>
                  </a:lnTo>
                  <a:lnTo>
                    <a:pt x="243840" y="1310639"/>
                  </a:lnTo>
                  <a:lnTo>
                    <a:pt x="245364" y="1319783"/>
                  </a:lnTo>
                  <a:lnTo>
                    <a:pt x="245364" y="1312163"/>
                  </a:lnTo>
                  <a:lnTo>
                    <a:pt x="246888" y="1264919"/>
                  </a:lnTo>
                  <a:lnTo>
                    <a:pt x="246888" y="1260347"/>
                  </a:lnTo>
                  <a:lnTo>
                    <a:pt x="248412" y="1261871"/>
                  </a:lnTo>
                  <a:lnTo>
                    <a:pt x="249936" y="1277111"/>
                  </a:lnTo>
                  <a:lnTo>
                    <a:pt x="249936" y="1319783"/>
                  </a:lnTo>
                  <a:lnTo>
                    <a:pt x="251460" y="1347215"/>
                  </a:lnTo>
                  <a:lnTo>
                    <a:pt x="251460" y="1344167"/>
                  </a:lnTo>
                  <a:lnTo>
                    <a:pt x="252984" y="1353311"/>
                  </a:lnTo>
                  <a:lnTo>
                    <a:pt x="254508" y="1406652"/>
                  </a:lnTo>
                  <a:lnTo>
                    <a:pt x="254508" y="1411223"/>
                  </a:lnTo>
                  <a:lnTo>
                    <a:pt x="256032" y="1429511"/>
                  </a:lnTo>
                  <a:lnTo>
                    <a:pt x="257556" y="1434083"/>
                  </a:lnTo>
                  <a:lnTo>
                    <a:pt x="259080" y="1426463"/>
                  </a:lnTo>
                  <a:lnTo>
                    <a:pt x="259080" y="1386839"/>
                  </a:lnTo>
                  <a:lnTo>
                    <a:pt x="260604" y="1351787"/>
                  </a:lnTo>
                  <a:lnTo>
                    <a:pt x="260604" y="1341119"/>
                  </a:lnTo>
                  <a:lnTo>
                    <a:pt x="263652" y="1359407"/>
                  </a:lnTo>
                  <a:lnTo>
                    <a:pt x="263652" y="1363979"/>
                  </a:lnTo>
                  <a:lnTo>
                    <a:pt x="263652" y="1324355"/>
                  </a:lnTo>
                  <a:lnTo>
                    <a:pt x="265176" y="1351787"/>
                  </a:lnTo>
                  <a:lnTo>
                    <a:pt x="265176" y="1368552"/>
                  </a:lnTo>
                  <a:lnTo>
                    <a:pt x="268224" y="1385315"/>
                  </a:lnTo>
                  <a:lnTo>
                    <a:pt x="268224" y="1399031"/>
                  </a:lnTo>
                  <a:lnTo>
                    <a:pt x="269748" y="1427987"/>
                  </a:lnTo>
                  <a:lnTo>
                    <a:pt x="269748" y="1424939"/>
                  </a:lnTo>
                  <a:lnTo>
                    <a:pt x="269748" y="1469135"/>
                  </a:lnTo>
                  <a:lnTo>
                    <a:pt x="272796" y="1498091"/>
                  </a:lnTo>
                  <a:lnTo>
                    <a:pt x="272796" y="1484375"/>
                  </a:lnTo>
                  <a:lnTo>
                    <a:pt x="274320" y="1421891"/>
                  </a:lnTo>
                  <a:lnTo>
                    <a:pt x="274320" y="1432559"/>
                  </a:lnTo>
                  <a:lnTo>
                    <a:pt x="274320" y="1417319"/>
                  </a:lnTo>
                  <a:lnTo>
                    <a:pt x="277368" y="1414271"/>
                  </a:lnTo>
                  <a:lnTo>
                    <a:pt x="278892" y="1406652"/>
                  </a:lnTo>
                  <a:lnTo>
                    <a:pt x="278892" y="1412747"/>
                  </a:lnTo>
                  <a:lnTo>
                    <a:pt x="280416" y="1376171"/>
                  </a:lnTo>
                  <a:lnTo>
                    <a:pt x="281940" y="1386839"/>
                  </a:lnTo>
                  <a:lnTo>
                    <a:pt x="283464" y="1412747"/>
                  </a:lnTo>
                  <a:lnTo>
                    <a:pt x="283464" y="1441703"/>
                  </a:lnTo>
                  <a:lnTo>
                    <a:pt x="284988" y="1406652"/>
                  </a:lnTo>
                  <a:lnTo>
                    <a:pt x="286512" y="1438655"/>
                  </a:lnTo>
                  <a:lnTo>
                    <a:pt x="286512" y="1482851"/>
                  </a:lnTo>
                  <a:lnTo>
                    <a:pt x="288036" y="1438655"/>
                  </a:lnTo>
                  <a:lnTo>
                    <a:pt x="288036" y="1444751"/>
                  </a:lnTo>
                  <a:lnTo>
                    <a:pt x="289560" y="1432559"/>
                  </a:lnTo>
                  <a:lnTo>
                    <a:pt x="291084" y="1495043"/>
                  </a:lnTo>
                  <a:lnTo>
                    <a:pt x="292608" y="1554479"/>
                  </a:lnTo>
                  <a:lnTo>
                    <a:pt x="292608" y="1542287"/>
                  </a:lnTo>
                  <a:lnTo>
                    <a:pt x="292608" y="1551431"/>
                  </a:lnTo>
                  <a:lnTo>
                    <a:pt x="294132" y="1565147"/>
                  </a:lnTo>
                  <a:lnTo>
                    <a:pt x="295656" y="1552955"/>
                  </a:lnTo>
                  <a:lnTo>
                    <a:pt x="297180" y="1537715"/>
                  </a:lnTo>
                  <a:lnTo>
                    <a:pt x="297180" y="1551431"/>
                  </a:lnTo>
                  <a:lnTo>
                    <a:pt x="297180" y="1491995"/>
                  </a:lnTo>
                  <a:lnTo>
                    <a:pt x="298704" y="1516379"/>
                  </a:lnTo>
                  <a:lnTo>
                    <a:pt x="300228" y="1543811"/>
                  </a:lnTo>
                  <a:lnTo>
                    <a:pt x="301752" y="1581911"/>
                  </a:lnTo>
                  <a:lnTo>
                    <a:pt x="301752" y="1600199"/>
                  </a:lnTo>
                  <a:lnTo>
                    <a:pt x="303276" y="1595627"/>
                  </a:lnTo>
                  <a:lnTo>
                    <a:pt x="303276" y="1584959"/>
                  </a:lnTo>
                  <a:lnTo>
                    <a:pt x="304800" y="1630679"/>
                  </a:lnTo>
                  <a:lnTo>
                    <a:pt x="306324" y="1653539"/>
                  </a:lnTo>
                  <a:lnTo>
                    <a:pt x="306324" y="1684020"/>
                  </a:lnTo>
                  <a:lnTo>
                    <a:pt x="307848" y="1699259"/>
                  </a:lnTo>
                  <a:lnTo>
                    <a:pt x="307848" y="1691639"/>
                  </a:lnTo>
                  <a:lnTo>
                    <a:pt x="309372" y="1741931"/>
                  </a:lnTo>
                  <a:lnTo>
                    <a:pt x="310896" y="1751076"/>
                  </a:lnTo>
                  <a:lnTo>
                    <a:pt x="310896" y="1706879"/>
                  </a:lnTo>
                  <a:lnTo>
                    <a:pt x="312420" y="1697735"/>
                  </a:lnTo>
                  <a:lnTo>
                    <a:pt x="312420" y="1685543"/>
                  </a:lnTo>
                  <a:lnTo>
                    <a:pt x="315468" y="1693164"/>
                  </a:lnTo>
                  <a:lnTo>
                    <a:pt x="315468" y="1697735"/>
                  </a:lnTo>
                  <a:lnTo>
                    <a:pt x="316992" y="1732788"/>
                  </a:lnTo>
                  <a:lnTo>
                    <a:pt x="316992" y="1751076"/>
                  </a:lnTo>
                  <a:lnTo>
                    <a:pt x="320040" y="1728215"/>
                  </a:lnTo>
                  <a:lnTo>
                    <a:pt x="320040" y="1723643"/>
                  </a:lnTo>
                  <a:lnTo>
                    <a:pt x="320040" y="1700783"/>
                  </a:lnTo>
                  <a:lnTo>
                    <a:pt x="321564" y="1673352"/>
                  </a:lnTo>
                  <a:lnTo>
                    <a:pt x="321564" y="1723643"/>
                  </a:lnTo>
                  <a:lnTo>
                    <a:pt x="324612" y="1737359"/>
                  </a:lnTo>
                  <a:lnTo>
                    <a:pt x="324612" y="1731264"/>
                  </a:lnTo>
                  <a:lnTo>
                    <a:pt x="326136" y="1690115"/>
                  </a:lnTo>
                  <a:lnTo>
                    <a:pt x="326136" y="1665731"/>
                  </a:lnTo>
                  <a:lnTo>
                    <a:pt x="326136" y="1652015"/>
                  </a:lnTo>
                  <a:lnTo>
                    <a:pt x="329184" y="1688591"/>
                  </a:lnTo>
                  <a:lnTo>
                    <a:pt x="329184" y="1684020"/>
                  </a:lnTo>
                  <a:lnTo>
                    <a:pt x="330708" y="1668779"/>
                  </a:lnTo>
                  <a:lnTo>
                    <a:pt x="330708" y="1684020"/>
                  </a:lnTo>
                  <a:lnTo>
                    <a:pt x="330708" y="1693164"/>
                  </a:lnTo>
                  <a:lnTo>
                    <a:pt x="333756" y="1731264"/>
                  </a:lnTo>
                  <a:lnTo>
                    <a:pt x="333756" y="1726691"/>
                  </a:lnTo>
                  <a:lnTo>
                    <a:pt x="335280" y="1708403"/>
                  </a:lnTo>
                  <a:lnTo>
                    <a:pt x="335280" y="1700783"/>
                  </a:lnTo>
                  <a:lnTo>
                    <a:pt x="336804" y="1655064"/>
                  </a:lnTo>
                  <a:lnTo>
                    <a:pt x="338328" y="1647443"/>
                  </a:lnTo>
                  <a:lnTo>
                    <a:pt x="338328" y="1665731"/>
                  </a:lnTo>
                  <a:lnTo>
                    <a:pt x="339852" y="1629155"/>
                  </a:lnTo>
                  <a:lnTo>
                    <a:pt x="339852" y="1616963"/>
                  </a:lnTo>
                  <a:lnTo>
                    <a:pt x="341376" y="1591055"/>
                  </a:lnTo>
                  <a:lnTo>
                    <a:pt x="342900" y="1604771"/>
                  </a:lnTo>
                  <a:lnTo>
                    <a:pt x="342900" y="1577339"/>
                  </a:lnTo>
                  <a:lnTo>
                    <a:pt x="344424" y="1557527"/>
                  </a:lnTo>
                  <a:lnTo>
                    <a:pt x="344424" y="1517903"/>
                  </a:lnTo>
                  <a:lnTo>
                    <a:pt x="347472" y="1504187"/>
                  </a:lnTo>
                  <a:lnTo>
                    <a:pt x="348996" y="1437131"/>
                  </a:lnTo>
                  <a:lnTo>
                    <a:pt x="348996" y="1406652"/>
                  </a:lnTo>
                  <a:lnTo>
                    <a:pt x="350520" y="1377695"/>
                  </a:lnTo>
                  <a:lnTo>
                    <a:pt x="352044" y="1402079"/>
                  </a:lnTo>
                  <a:lnTo>
                    <a:pt x="353568" y="1388363"/>
                  </a:lnTo>
                  <a:lnTo>
                    <a:pt x="353568" y="1322831"/>
                  </a:lnTo>
                  <a:lnTo>
                    <a:pt x="353568" y="1281683"/>
                  </a:lnTo>
                  <a:lnTo>
                    <a:pt x="355092" y="1315211"/>
                  </a:lnTo>
                  <a:lnTo>
                    <a:pt x="356616" y="1321307"/>
                  </a:lnTo>
                  <a:lnTo>
                    <a:pt x="358140" y="1319783"/>
                  </a:lnTo>
                  <a:lnTo>
                    <a:pt x="358140" y="1299971"/>
                  </a:lnTo>
                  <a:lnTo>
                    <a:pt x="359664" y="1289303"/>
                  </a:lnTo>
                  <a:lnTo>
                    <a:pt x="359664" y="1287779"/>
                  </a:lnTo>
                  <a:lnTo>
                    <a:pt x="361188" y="1254252"/>
                  </a:lnTo>
                  <a:lnTo>
                    <a:pt x="362712" y="1254252"/>
                  </a:lnTo>
                  <a:lnTo>
                    <a:pt x="362712" y="1231391"/>
                  </a:lnTo>
                  <a:lnTo>
                    <a:pt x="364236" y="1203959"/>
                  </a:lnTo>
                  <a:lnTo>
                    <a:pt x="364236" y="1176527"/>
                  </a:lnTo>
                  <a:lnTo>
                    <a:pt x="365760" y="1153667"/>
                  </a:lnTo>
                  <a:lnTo>
                    <a:pt x="367284" y="1130807"/>
                  </a:lnTo>
                  <a:lnTo>
                    <a:pt x="367284" y="1188719"/>
                  </a:lnTo>
                  <a:lnTo>
                    <a:pt x="368808" y="1190243"/>
                  </a:lnTo>
                  <a:lnTo>
                    <a:pt x="368808" y="1191767"/>
                  </a:lnTo>
                  <a:lnTo>
                    <a:pt x="370332" y="1213103"/>
                  </a:lnTo>
                  <a:lnTo>
                    <a:pt x="371856" y="1225295"/>
                  </a:lnTo>
                  <a:lnTo>
                    <a:pt x="371856" y="1228343"/>
                  </a:lnTo>
                  <a:lnTo>
                    <a:pt x="373380" y="1199387"/>
                  </a:lnTo>
                  <a:lnTo>
                    <a:pt x="373380" y="1173479"/>
                  </a:lnTo>
                  <a:lnTo>
                    <a:pt x="376428" y="1208531"/>
                  </a:lnTo>
                  <a:lnTo>
                    <a:pt x="376428" y="1216152"/>
                  </a:lnTo>
                  <a:lnTo>
                    <a:pt x="376428" y="1231391"/>
                  </a:lnTo>
                  <a:lnTo>
                    <a:pt x="377952" y="1197863"/>
                  </a:lnTo>
                  <a:lnTo>
                    <a:pt x="377952" y="1175003"/>
                  </a:lnTo>
                  <a:lnTo>
                    <a:pt x="381000" y="1165859"/>
                  </a:lnTo>
                  <a:lnTo>
                    <a:pt x="382524" y="1170431"/>
                  </a:lnTo>
                  <a:lnTo>
                    <a:pt x="382524" y="1175003"/>
                  </a:lnTo>
                  <a:lnTo>
                    <a:pt x="382524" y="1104899"/>
                  </a:lnTo>
                  <a:lnTo>
                    <a:pt x="385572" y="1091183"/>
                  </a:lnTo>
                  <a:lnTo>
                    <a:pt x="385572" y="1126235"/>
                  </a:lnTo>
                  <a:lnTo>
                    <a:pt x="387096" y="1139952"/>
                  </a:lnTo>
                  <a:lnTo>
                    <a:pt x="387096" y="1136903"/>
                  </a:lnTo>
                  <a:lnTo>
                    <a:pt x="387096" y="1194815"/>
                  </a:lnTo>
                  <a:lnTo>
                    <a:pt x="390144" y="1219199"/>
                  </a:lnTo>
                  <a:lnTo>
                    <a:pt x="390144" y="1217675"/>
                  </a:lnTo>
                  <a:lnTo>
                    <a:pt x="391668" y="1203959"/>
                  </a:lnTo>
                  <a:lnTo>
                    <a:pt x="391668" y="1202435"/>
                  </a:lnTo>
                  <a:lnTo>
                    <a:pt x="393192" y="1196339"/>
                  </a:lnTo>
                  <a:lnTo>
                    <a:pt x="394716" y="1194815"/>
                  </a:lnTo>
                  <a:lnTo>
                    <a:pt x="394716" y="1222247"/>
                  </a:lnTo>
                  <a:lnTo>
                    <a:pt x="396240" y="1239011"/>
                  </a:lnTo>
                  <a:lnTo>
                    <a:pt x="396240" y="1269491"/>
                  </a:lnTo>
                  <a:lnTo>
                    <a:pt x="397764" y="1274063"/>
                  </a:lnTo>
                  <a:lnTo>
                    <a:pt x="399288" y="1290827"/>
                  </a:lnTo>
                  <a:lnTo>
                    <a:pt x="400812" y="1277111"/>
                  </a:lnTo>
                  <a:lnTo>
                    <a:pt x="400812" y="1280159"/>
                  </a:lnTo>
                  <a:lnTo>
                    <a:pt x="402336" y="1313687"/>
                  </a:lnTo>
                  <a:lnTo>
                    <a:pt x="403860" y="1316735"/>
                  </a:lnTo>
                  <a:lnTo>
                    <a:pt x="403860" y="1318259"/>
                  </a:lnTo>
                  <a:lnTo>
                    <a:pt x="405384" y="1322831"/>
                  </a:lnTo>
                  <a:lnTo>
                    <a:pt x="406908" y="1301495"/>
                  </a:lnTo>
                  <a:lnTo>
                    <a:pt x="408432" y="1312163"/>
                  </a:lnTo>
                  <a:lnTo>
                    <a:pt x="409956" y="1331975"/>
                  </a:lnTo>
                  <a:lnTo>
                    <a:pt x="409956" y="1368552"/>
                  </a:lnTo>
                  <a:lnTo>
                    <a:pt x="409956" y="1373123"/>
                  </a:lnTo>
                  <a:lnTo>
                    <a:pt x="411480" y="1344167"/>
                  </a:lnTo>
                  <a:lnTo>
                    <a:pt x="413004" y="1362455"/>
                  </a:lnTo>
                  <a:lnTo>
                    <a:pt x="414528" y="1392935"/>
                  </a:lnTo>
                  <a:lnTo>
                    <a:pt x="414528" y="1312163"/>
                  </a:lnTo>
                  <a:lnTo>
                    <a:pt x="416052" y="1325879"/>
                  </a:lnTo>
                  <a:lnTo>
                    <a:pt x="416052" y="1328927"/>
                  </a:lnTo>
                  <a:lnTo>
                    <a:pt x="417576" y="1339595"/>
                  </a:lnTo>
                  <a:lnTo>
                    <a:pt x="419100" y="1328927"/>
                  </a:lnTo>
                  <a:lnTo>
                    <a:pt x="419100" y="1313687"/>
                  </a:lnTo>
                  <a:lnTo>
                    <a:pt x="420624" y="1324355"/>
                  </a:lnTo>
                  <a:lnTo>
                    <a:pt x="420624" y="1316735"/>
                  </a:lnTo>
                  <a:lnTo>
                    <a:pt x="422148" y="1299971"/>
                  </a:lnTo>
                  <a:lnTo>
                    <a:pt x="423672" y="1347215"/>
                  </a:lnTo>
                  <a:lnTo>
                    <a:pt x="423672" y="1356359"/>
                  </a:lnTo>
                  <a:lnTo>
                    <a:pt x="425196" y="1344167"/>
                  </a:lnTo>
                  <a:lnTo>
                    <a:pt x="425196" y="1371599"/>
                  </a:lnTo>
                  <a:lnTo>
                    <a:pt x="426720" y="1351787"/>
                  </a:lnTo>
                  <a:lnTo>
                    <a:pt x="428244" y="1344167"/>
                  </a:lnTo>
                  <a:lnTo>
                    <a:pt x="428244" y="1319783"/>
                  </a:lnTo>
                  <a:lnTo>
                    <a:pt x="429768" y="1293875"/>
                  </a:lnTo>
                  <a:lnTo>
                    <a:pt x="429768" y="1327403"/>
                  </a:lnTo>
                  <a:lnTo>
                    <a:pt x="432816" y="1367027"/>
                  </a:lnTo>
                  <a:lnTo>
                    <a:pt x="432816" y="1338071"/>
                  </a:lnTo>
                  <a:lnTo>
                    <a:pt x="432816" y="1319783"/>
                  </a:lnTo>
                  <a:lnTo>
                    <a:pt x="434340" y="1277111"/>
                  </a:lnTo>
                  <a:lnTo>
                    <a:pt x="434340" y="1258823"/>
                  </a:lnTo>
                  <a:lnTo>
                    <a:pt x="437388" y="1257299"/>
                  </a:lnTo>
                  <a:lnTo>
                    <a:pt x="437388" y="1226819"/>
                  </a:lnTo>
                  <a:lnTo>
                    <a:pt x="438912" y="1220723"/>
                  </a:lnTo>
                  <a:lnTo>
                    <a:pt x="438912" y="1264919"/>
                  </a:lnTo>
                  <a:lnTo>
                    <a:pt x="438912" y="1261871"/>
                  </a:lnTo>
                  <a:lnTo>
                    <a:pt x="441960" y="1274063"/>
                  </a:lnTo>
                  <a:lnTo>
                    <a:pt x="441960" y="1264919"/>
                  </a:lnTo>
                  <a:lnTo>
                    <a:pt x="443484" y="1222247"/>
                  </a:lnTo>
                  <a:lnTo>
                    <a:pt x="443484" y="1190243"/>
                  </a:lnTo>
                  <a:lnTo>
                    <a:pt x="443484" y="1179575"/>
                  </a:lnTo>
                  <a:lnTo>
                    <a:pt x="446532" y="1240535"/>
                  </a:lnTo>
                  <a:lnTo>
                    <a:pt x="448056" y="1234439"/>
                  </a:lnTo>
                  <a:lnTo>
                    <a:pt x="448056" y="1251203"/>
                  </a:lnTo>
                  <a:lnTo>
                    <a:pt x="449580" y="1278635"/>
                  </a:lnTo>
                  <a:lnTo>
                    <a:pt x="451104" y="1277111"/>
                  </a:lnTo>
                  <a:lnTo>
                    <a:pt x="451104" y="1242059"/>
                  </a:lnTo>
                  <a:lnTo>
                    <a:pt x="452628" y="1242059"/>
                  </a:lnTo>
                  <a:lnTo>
                    <a:pt x="452628" y="1269491"/>
                  </a:lnTo>
                  <a:lnTo>
                    <a:pt x="454152" y="1287779"/>
                  </a:lnTo>
                  <a:lnTo>
                    <a:pt x="455676" y="1307591"/>
                  </a:lnTo>
                  <a:lnTo>
                    <a:pt x="455676" y="1292352"/>
                  </a:lnTo>
                  <a:lnTo>
                    <a:pt x="457200" y="1289303"/>
                  </a:lnTo>
                  <a:lnTo>
                    <a:pt x="457200" y="1321307"/>
                  </a:lnTo>
                  <a:lnTo>
                    <a:pt x="458724" y="1330452"/>
                  </a:lnTo>
                  <a:lnTo>
                    <a:pt x="460248" y="1344167"/>
                  </a:lnTo>
                  <a:lnTo>
                    <a:pt x="460248" y="1304543"/>
                  </a:lnTo>
                  <a:lnTo>
                    <a:pt x="461772" y="1299971"/>
                  </a:lnTo>
                  <a:lnTo>
                    <a:pt x="461772" y="1287779"/>
                  </a:lnTo>
                  <a:lnTo>
                    <a:pt x="463296" y="1281683"/>
                  </a:lnTo>
                  <a:lnTo>
                    <a:pt x="464820" y="1283207"/>
                  </a:lnTo>
                  <a:lnTo>
                    <a:pt x="466344" y="1289303"/>
                  </a:lnTo>
                  <a:lnTo>
                    <a:pt x="466344" y="1255775"/>
                  </a:lnTo>
                  <a:lnTo>
                    <a:pt x="466344" y="1293875"/>
                  </a:lnTo>
                  <a:lnTo>
                    <a:pt x="467868" y="1330452"/>
                  </a:lnTo>
                  <a:lnTo>
                    <a:pt x="469392" y="1386839"/>
                  </a:lnTo>
                  <a:lnTo>
                    <a:pt x="470916" y="1351787"/>
                  </a:lnTo>
                  <a:lnTo>
                    <a:pt x="470916" y="1345691"/>
                  </a:lnTo>
                  <a:lnTo>
                    <a:pt x="472440" y="1333499"/>
                  </a:lnTo>
                  <a:lnTo>
                    <a:pt x="472440" y="1359407"/>
                  </a:lnTo>
                  <a:lnTo>
                    <a:pt x="473964" y="1383791"/>
                  </a:lnTo>
                  <a:lnTo>
                    <a:pt x="475488" y="1415795"/>
                  </a:lnTo>
                  <a:lnTo>
                    <a:pt x="475488" y="1467611"/>
                  </a:lnTo>
                  <a:lnTo>
                    <a:pt x="477012" y="1476755"/>
                  </a:lnTo>
                  <a:lnTo>
                    <a:pt x="477012" y="1481327"/>
                  </a:lnTo>
                  <a:lnTo>
                    <a:pt x="478536" y="1475231"/>
                  </a:lnTo>
                  <a:lnTo>
                    <a:pt x="480060" y="1505711"/>
                  </a:lnTo>
                  <a:lnTo>
                    <a:pt x="480060" y="1520951"/>
                  </a:lnTo>
                  <a:lnTo>
                    <a:pt x="481584" y="1510283"/>
                  </a:lnTo>
                  <a:lnTo>
                    <a:pt x="481584" y="1499615"/>
                  </a:lnTo>
                  <a:lnTo>
                    <a:pt x="483108" y="1514855"/>
                  </a:lnTo>
                  <a:lnTo>
                    <a:pt x="484632" y="1563623"/>
                  </a:lnTo>
                  <a:lnTo>
                    <a:pt x="484632" y="1586483"/>
                  </a:lnTo>
                  <a:lnTo>
                    <a:pt x="486156" y="1589531"/>
                  </a:lnTo>
                  <a:lnTo>
                    <a:pt x="486156" y="1604771"/>
                  </a:lnTo>
                  <a:lnTo>
                    <a:pt x="489204" y="1629155"/>
                  </a:lnTo>
                  <a:lnTo>
                    <a:pt x="489204" y="1656588"/>
                  </a:lnTo>
                  <a:lnTo>
                    <a:pt x="489204" y="1699259"/>
                  </a:lnTo>
                  <a:lnTo>
                    <a:pt x="490728" y="1712976"/>
                  </a:lnTo>
                  <a:lnTo>
                    <a:pt x="490728" y="1741931"/>
                  </a:lnTo>
                  <a:lnTo>
                    <a:pt x="493776" y="1740408"/>
                  </a:lnTo>
                  <a:lnTo>
                    <a:pt x="493776" y="1729739"/>
                  </a:lnTo>
                  <a:lnTo>
                    <a:pt x="493776" y="1690115"/>
                  </a:lnTo>
                  <a:lnTo>
                    <a:pt x="495300" y="1716023"/>
                  </a:lnTo>
                  <a:lnTo>
                    <a:pt x="495300" y="1725167"/>
                  </a:lnTo>
                  <a:lnTo>
                    <a:pt x="498348" y="1699259"/>
                  </a:lnTo>
                  <a:lnTo>
                    <a:pt x="498348" y="1722120"/>
                  </a:lnTo>
                  <a:lnTo>
                    <a:pt x="499872" y="1726691"/>
                  </a:lnTo>
                  <a:lnTo>
                    <a:pt x="499872" y="1738883"/>
                  </a:lnTo>
                  <a:lnTo>
                    <a:pt x="499872" y="1735835"/>
                  </a:lnTo>
                  <a:lnTo>
                    <a:pt x="502920" y="1743455"/>
                  </a:lnTo>
                  <a:lnTo>
                    <a:pt x="502920" y="1744979"/>
                  </a:lnTo>
                  <a:lnTo>
                    <a:pt x="504444" y="1696211"/>
                  </a:lnTo>
                  <a:lnTo>
                    <a:pt x="505968" y="1708403"/>
                  </a:lnTo>
                  <a:lnTo>
                    <a:pt x="507492" y="1693164"/>
                  </a:lnTo>
                  <a:lnTo>
                    <a:pt x="507492" y="1636776"/>
                  </a:lnTo>
                  <a:lnTo>
                    <a:pt x="509016" y="1627631"/>
                  </a:lnTo>
                  <a:lnTo>
                    <a:pt x="509016" y="1600199"/>
                  </a:lnTo>
                  <a:lnTo>
                    <a:pt x="510540" y="1642871"/>
                  </a:lnTo>
                  <a:lnTo>
                    <a:pt x="512064" y="1671827"/>
                  </a:lnTo>
                  <a:lnTo>
                    <a:pt x="512064" y="1639823"/>
                  </a:lnTo>
                  <a:lnTo>
                    <a:pt x="513588" y="1618487"/>
                  </a:lnTo>
                  <a:lnTo>
                    <a:pt x="513588" y="1591055"/>
                  </a:lnTo>
                  <a:lnTo>
                    <a:pt x="515112" y="1595627"/>
                  </a:lnTo>
                  <a:lnTo>
                    <a:pt x="516636" y="1601723"/>
                  </a:lnTo>
                  <a:lnTo>
                    <a:pt x="516636" y="1636776"/>
                  </a:lnTo>
                  <a:lnTo>
                    <a:pt x="518160" y="1630679"/>
                  </a:lnTo>
                  <a:lnTo>
                    <a:pt x="518160" y="1653539"/>
                  </a:lnTo>
                  <a:lnTo>
                    <a:pt x="519684" y="1642871"/>
                  </a:lnTo>
                  <a:lnTo>
                    <a:pt x="521208" y="1635252"/>
                  </a:lnTo>
                  <a:lnTo>
                    <a:pt x="522732" y="1630679"/>
                  </a:lnTo>
                  <a:lnTo>
                    <a:pt x="522732" y="1620011"/>
                  </a:lnTo>
                  <a:lnTo>
                    <a:pt x="524256" y="1581911"/>
                  </a:lnTo>
                  <a:lnTo>
                    <a:pt x="525780" y="1539239"/>
                  </a:lnTo>
                  <a:lnTo>
                    <a:pt x="527304" y="1453895"/>
                  </a:lnTo>
                  <a:lnTo>
                    <a:pt x="528828" y="1447799"/>
                  </a:lnTo>
                  <a:lnTo>
                    <a:pt x="528828" y="1464563"/>
                  </a:lnTo>
                  <a:lnTo>
                    <a:pt x="530352" y="1463039"/>
                  </a:lnTo>
                  <a:lnTo>
                    <a:pt x="531876" y="1508759"/>
                  </a:lnTo>
                  <a:lnTo>
                    <a:pt x="531876" y="1478279"/>
                  </a:lnTo>
                  <a:lnTo>
                    <a:pt x="533400" y="1488947"/>
                  </a:lnTo>
                  <a:lnTo>
                    <a:pt x="533400" y="1485899"/>
                  </a:lnTo>
                  <a:lnTo>
                    <a:pt x="534924" y="1522475"/>
                  </a:lnTo>
                  <a:lnTo>
                    <a:pt x="536448" y="1549907"/>
                  </a:lnTo>
                  <a:lnTo>
                    <a:pt x="536448" y="1537715"/>
                  </a:lnTo>
                  <a:lnTo>
                    <a:pt x="537972" y="1513331"/>
                  </a:lnTo>
                  <a:lnTo>
                    <a:pt x="537972" y="1507235"/>
                  </a:lnTo>
                  <a:lnTo>
                    <a:pt x="539496" y="1496567"/>
                  </a:lnTo>
                  <a:lnTo>
                    <a:pt x="541020" y="1520951"/>
                  </a:lnTo>
                  <a:lnTo>
                    <a:pt x="541020" y="1504187"/>
                  </a:lnTo>
                  <a:lnTo>
                    <a:pt x="542544" y="1527047"/>
                  </a:lnTo>
                  <a:lnTo>
                    <a:pt x="542544" y="1520951"/>
                  </a:lnTo>
                  <a:lnTo>
                    <a:pt x="545592" y="1545335"/>
                  </a:lnTo>
                  <a:lnTo>
                    <a:pt x="545592" y="1519427"/>
                  </a:lnTo>
                  <a:lnTo>
                    <a:pt x="545592" y="1533143"/>
                  </a:lnTo>
                  <a:lnTo>
                    <a:pt x="547116" y="1536191"/>
                  </a:lnTo>
                  <a:lnTo>
                    <a:pt x="547116" y="1543811"/>
                  </a:lnTo>
                  <a:lnTo>
                    <a:pt x="550164" y="1557527"/>
                  </a:lnTo>
                  <a:lnTo>
                    <a:pt x="550164" y="1601723"/>
                  </a:lnTo>
                  <a:lnTo>
                    <a:pt x="550164" y="1543811"/>
                  </a:lnTo>
                  <a:lnTo>
                    <a:pt x="551688" y="1559051"/>
                  </a:lnTo>
                  <a:lnTo>
                    <a:pt x="551688" y="1589531"/>
                  </a:lnTo>
                  <a:lnTo>
                    <a:pt x="554736" y="1586483"/>
                  </a:lnTo>
                  <a:lnTo>
                    <a:pt x="554736" y="1641347"/>
                  </a:lnTo>
                  <a:lnTo>
                    <a:pt x="556260" y="1664208"/>
                  </a:lnTo>
                  <a:lnTo>
                    <a:pt x="556260" y="1680971"/>
                  </a:lnTo>
                  <a:lnTo>
                    <a:pt x="556260" y="1665731"/>
                  </a:lnTo>
                  <a:lnTo>
                    <a:pt x="559308" y="1690115"/>
                  </a:lnTo>
                  <a:lnTo>
                    <a:pt x="560832" y="1641347"/>
                  </a:lnTo>
                  <a:lnTo>
                    <a:pt x="560832" y="1629155"/>
                  </a:lnTo>
                  <a:lnTo>
                    <a:pt x="562356" y="1647443"/>
                  </a:lnTo>
                  <a:lnTo>
                    <a:pt x="563880" y="1691639"/>
                  </a:lnTo>
                  <a:lnTo>
                    <a:pt x="563880" y="1699259"/>
                  </a:lnTo>
                  <a:lnTo>
                    <a:pt x="565404" y="1703831"/>
                  </a:lnTo>
                  <a:lnTo>
                    <a:pt x="565404" y="1682495"/>
                  </a:lnTo>
                  <a:lnTo>
                    <a:pt x="566928" y="1670303"/>
                  </a:lnTo>
                  <a:lnTo>
                    <a:pt x="568452" y="1682495"/>
                  </a:lnTo>
                  <a:lnTo>
                    <a:pt x="568452" y="1668779"/>
                  </a:lnTo>
                  <a:lnTo>
                    <a:pt x="569976" y="1722120"/>
                  </a:lnTo>
                  <a:lnTo>
                    <a:pt x="569976" y="1711452"/>
                  </a:lnTo>
                  <a:lnTo>
                    <a:pt x="571500" y="1758695"/>
                  </a:lnTo>
                  <a:lnTo>
                    <a:pt x="573024" y="1810511"/>
                  </a:lnTo>
                  <a:lnTo>
                    <a:pt x="573024" y="1815083"/>
                  </a:lnTo>
                  <a:lnTo>
                    <a:pt x="574548" y="1775459"/>
                  </a:lnTo>
                  <a:lnTo>
                    <a:pt x="574548" y="1763267"/>
                  </a:lnTo>
                  <a:lnTo>
                    <a:pt x="576072" y="1789176"/>
                  </a:lnTo>
                  <a:lnTo>
                    <a:pt x="577596" y="1828799"/>
                  </a:lnTo>
                  <a:lnTo>
                    <a:pt x="579120" y="1781555"/>
                  </a:lnTo>
                  <a:lnTo>
                    <a:pt x="579120" y="1805939"/>
                  </a:lnTo>
                  <a:lnTo>
                    <a:pt x="579120" y="1781555"/>
                  </a:lnTo>
                  <a:lnTo>
                    <a:pt x="580644" y="1786127"/>
                  </a:lnTo>
                  <a:lnTo>
                    <a:pt x="582168" y="1831847"/>
                  </a:lnTo>
                  <a:lnTo>
                    <a:pt x="583692" y="1795271"/>
                  </a:lnTo>
                  <a:lnTo>
                    <a:pt x="583692" y="1787652"/>
                  </a:lnTo>
                  <a:lnTo>
                    <a:pt x="585216" y="1744979"/>
                  </a:lnTo>
                  <a:lnTo>
                    <a:pt x="586740" y="1712976"/>
                  </a:lnTo>
                  <a:lnTo>
                    <a:pt x="588264" y="1740408"/>
                  </a:lnTo>
                  <a:lnTo>
                    <a:pt x="588264" y="1711452"/>
                  </a:lnTo>
                  <a:lnTo>
                    <a:pt x="589788" y="1748027"/>
                  </a:lnTo>
                  <a:lnTo>
                    <a:pt x="589788" y="1740408"/>
                  </a:lnTo>
                  <a:lnTo>
                    <a:pt x="591312" y="1726691"/>
                  </a:lnTo>
                  <a:lnTo>
                    <a:pt x="592836" y="1740408"/>
                  </a:lnTo>
                  <a:lnTo>
                    <a:pt x="592836" y="1703831"/>
                  </a:lnTo>
                  <a:lnTo>
                    <a:pt x="594360" y="1696211"/>
                  </a:lnTo>
                  <a:lnTo>
                    <a:pt x="594360" y="1665731"/>
                  </a:lnTo>
                  <a:lnTo>
                    <a:pt x="595884" y="1699259"/>
                  </a:lnTo>
                  <a:lnTo>
                    <a:pt x="597408" y="1705355"/>
                  </a:lnTo>
                  <a:lnTo>
                    <a:pt x="597408" y="1728215"/>
                  </a:lnTo>
                  <a:lnTo>
                    <a:pt x="598932" y="1725167"/>
                  </a:lnTo>
                  <a:lnTo>
                    <a:pt x="598932" y="1748027"/>
                  </a:lnTo>
                  <a:lnTo>
                    <a:pt x="601980" y="1776983"/>
                  </a:lnTo>
                  <a:lnTo>
                    <a:pt x="601980" y="1822703"/>
                  </a:lnTo>
                  <a:lnTo>
                    <a:pt x="601980" y="1805939"/>
                  </a:lnTo>
                  <a:lnTo>
                    <a:pt x="603504" y="1807464"/>
                  </a:lnTo>
                  <a:lnTo>
                    <a:pt x="603504" y="1792223"/>
                  </a:lnTo>
                  <a:lnTo>
                    <a:pt x="606552" y="1807464"/>
                  </a:lnTo>
                  <a:lnTo>
                    <a:pt x="606552" y="1836420"/>
                  </a:lnTo>
                  <a:lnTo>
                    <a:pt x="606552" y="1828799"/>
                  </a:lnTo>
                  <a:lnTo>
                    <a:pt x="608076" y="1773935"/>
                  </a:lnTo>
                  <a:lnTo>
                    <a:pt x="608076" y="1752599"/>
                  </a:lnTo>
                  <a:lnTo>
                    <a:pt x="611124" y="1772411"/>
                  </a:lnTo>
                  <a:lnTo>
                    <a:pt x="611124" y="1776983"/>
                  </a:lnTo>
                  <a:lnTo>
                    <a:pt x="612648" y="1737359"/>
                  </a:lnTo>
                  <a:lnTo>
                    <a:pt x="612648" y="1700783"/>
                  </a:lnTo>
                  <a:lnTo>
                    <a:pt x="612648" y="1714499"/>
                  </a:lnTo>
                  <a:lnTo>
                    <a:pt x="615696" y="1748027"/>
                  </a:lnTo>
                  <a:lnTo>
                    <a:pt x="615696" y="1728215"/>
                  </a:lnTo>
                  <a:lnTo>
                    <a:pt x="617220" y="1711452"/>
                  </a:lnTo>
                  <a:lnTo>
                    <a:pt x="617220" y="1690115"/>
                  </a:lnTo>
                  <a:lnTo>
                    <a:pt x="618744" y="1618487"/>
                  </a:lnTo>
                  <a:lnTo>
                    <a:pt x="620268" y="1633727"/>
                  </a:lnTo>
                  <a:lnTo>
                    <a:pt x="620268" y="1644395"/>
                  </a:lnTo>
                  <a:lnTo>
                    <a:pt x="621792" y="1629155"/>
                  </a:lnTo>
                  <a:lnTo>
                    <a:pt x="621792" y="1607819"/>
                  </a:lnTo>
                  <a:lnTo>
                    <a:pt x="623316" y="1610867"/>
                  </a:lnTo>
                  <a:lnTo>
                    <a:pt x="624840" y="1594103"/>
                  </a:lnTo>
                  <a:lnTo>
                    <a:pt x="626364" y="1557527"/>
                  </a:lnTo>
                  <a:lnTo>
                    <a:pt x="626364" y="1537715"/>
                  </a:lnTo>
                  <a:lnTo>
                    <a:pt x="627888" y="1527047"/>
                  </a:lnTo>
                  <a:lnTo>
                    <a:pt x="629412" y="1491995"/>
                  </a:lnTo>
                  <a:lnTo>
                    <a:pt x="629412" y="1487423"/>
                  </a:lnTo>
                  <a:lnTo>
                    <a:pt x="630936" y="1458467"/>
                  </a:lnTo>
                  <a:lnTo>
                    <a:pt x="630936" y="1440179"/>
                  </a:lnTo>
                  <a:lnTo>
                    <a:pt x="632460" y="1491995"/>
                  </a:lnTo>
                  <a:lnTo>
                    <a:pt x="633984" y="1528571"/>
                  </a:lnTo>
                  <a:lnTo>
                    <a:pt x="635508" y="1559051"/>
                  </a:lnTo>
                  <a:lnTo>
                    <a:pt x="635508" y="1580387"/>
                  </a:lnTo>
                  <a:lnTo>
                    <a:pt x="635508" y="1705355"/>
                  </a:lnTo>
                  <a:lnTo>
                    <a:pt x="637032" y="1738883"/>
                  </a:lnTo>
                  <a:lnTo>
                    <a:pt x="638556" y="1749552"/>
                  </a:lnTo>
                  <a:lnTo>
                    <a:pt x="640080" y="1729739"/>
                  </a:lnTo>
                  <a:lnTo>
                    <a:pt x="640080" y="1700783"/>
                  </a:lnTo>
                  <a:lnTo>
                    <a:pt x="640080" y="1708403"/>
                  </a:lnTo>
                  <a:lnTo>
                    <a:pt x="641604" y="1732788"/>
                  </a:lnTo>
                  <a:lnTo>
                    <a:pt x="643128" y="1706879"/>
                  </a:lnTo>
                  <a:lnTo>
                    <a:pt x="644652" y="1725167"/>
                  </a:lnTo>
                  <a:lnTo>
                    <a:pt x="644652" y="1717547"/>
                  </a:lnTo>
                  <a:lnTo>
                    <a:pt x="646176" y="1667255"/>
                  </a:lnTo>
                  <a:lnTo>
                    <a:pt x="646176" y="1680971"/>
                  </a:lnTo>
                  <a:lnTo>
                    <a:pt x="647700" y="1575815"/>
                  </a:lnTo>
                  <a:lnTo>
                    <a:pt x="649224" y="1615439"/>
                  </a:lnTo>
                  <a:lnTo>
                    <a:pt x="649224" y="1655064"/>
                  </a:lnTo>
                  <a:lnTo>
                    <a:pt x="650748" y="1674876"/>
                  </a:lnTo>
                  <a:lnTo>
                    <a:pt x="652272" y="1648967"/>
                  </a:lnTo>
                  <a:lnTo>
                    <a:pt x="653796" y="1650491"/>
                  </a:lnTo>
                  <a:lnTo>
                    <a:pt x="653796" y="1641347"/>
                  </a:lnTo>
                  <a:lnTo>
                    <a:pt x="655320" y="1743455"/>
                  </a:lnTo>
                  <a:lnTo>
                    <a:pt x="655320" y="1717547"/>
                  </a:lnTo>
                  <a:lnTo>
                    <a:pt x="658368" y="1677923"/>
                  </a:lnTo>
                  <a:lnTo>
                    <a:pt x="658368" y="1694688"/>
                  </a:lnTo>
                  <a:lnTo>
                    <a:pt x="658368" y="1671827"/>
                  </a:lnTo>
                  <a:lnTo>
                    <a:pt x="659892" y="1709927"/>
                  </a:lnTo>
                  <a:lnTo>
                    <a:pt x="659892" y="1647443"/>
                  </a:lnTo>
                  <a:lnTo>
                    <a:pt x="662940" y="1652015"/>
                  </a:lnTo>
                  <a:lnTo>
                    <a:pt x="662940" y="1708403"/>
                  </a:lnTo>
                  <a:lnTo>
                    <a:pt x="662940" y="1665731"/>
                  </a:lnTo>
                  <a:lnTo>
                    <a:pt x="664464" y="1684020"/>
                  </a:lnTo>
                  <a:lnTo>
                    <a:pt x="664464" y="1656588"/>
                  </a:lnTo>
                  <a:lnTo>
                    <a:pt x="667512" y="1616963"/>
                  </a:lnTo>
                  <a:lnTo>
                    <a:pt x="667512" y="1629155"/>
                  </a:lnTo>
                  <a:lnTo>
                    <a:pt x="669036" y="1610867"/>
                  </a:lnTo>
                  <a:lnTo>
                    <a:pt x="669036" y="1574291"/>
                  </a:lnTo>
                  <a:lnTo>
                    <a:pt x="669036" y="1588007"/>
                  </a:lnTo>
                  <a:lnTo>
                    <a:pt x="672084" y="1598675"/>
                  </a:lnTo>
                  <a:lnTo>
                    <a:pt x="672084" y="1569719"/>
                  </a:lnTo>
                  <a:lnTo>
                    <a:pt x="673608" y="1588007"/>
                  </a:lnTo>
                  <a:lnTo>
                    <a:pt x="673608" y="1519427"/>
                  </a:lnTo>
                  <a:lnTo>
                    <a:pt x="675132" y="1475231"/>
                  </a:lnTo>
                  <a:lnTo>
                    <a:pt x="676656" y="1507235"/>
                  </a:lnTo>
                  <a:lnTo>
                    <a:pt x="676656" y="1458467"/>
                  </a:lnTo>
                  <a:lnTo>
                    <a:pt x="678180" y="1408175"/>
                  </a:lnTo>
                  <a:lnTo>
                    <a:pt x="678180" y="1441703"/>
                  </a:lnTo>
                  <a:lnTo>
                    <a:pt x="679704" y="1357883"/>
                  </a:lnTo>
                  <a:lnTo>
                    <a:pt x="681228" y="1373123"/>
                  </a:lnTo>
                  <a:lnTo>
                    <a:pt x="681228" y="1368552"/>
                  </a:lnTo>
                  <a:lnTo>
                    <a:pt x="682752" y="1338071"/>
                  </a:lnTo>
                  <a:lnTo>
                    <a:pt x="682752" y="1281683"/>
                  </a:lnTo>
                  <a:lnTo>
                    <a:pt x="684276" y="1287779"/>
                  </a:lnTo>
                  <a:lnTo>
                    <a:pt x="685800" y="1272539"/>
                  </a:lnTo>
                  <a:lnTo>
                    <a:pt x="685800" y="1232915"/>
                  </a:lnTo>
                  <a:lnTo>
                    <a:pt x="687324" y="1229867"/>
                  </a:lnTo>
                  <a:lnTo>
                    <a:pt x="687324" y="1199387"/>
                  </a:lnTo>
                  <a:lnTo>
                    <a:pt x="688848" y="1146047"/>
                  </a:lnTo>
                  <a:lnTo>
                    <a:pt x="691896" y="1176527"/>
                  </a:lnTo>
                  <a:lnTo>
                    <a:pt x="691896" y="1164335"/>
                  </a:lnTo>
                  <a:lnTo>
                    <a:pt x="691896" y="1173479"/>
                  </a:lnTo>
                  <a:lnTo>
                    <a:pt x="693420" y="1159763"/>
                  </a:lnTo>
                  <a:lnTo>
                    <a:pt x="694944" y="1155191"/>
                  </a:lnTo>
                  <a:lnTo>
                    <a:pt x="696468" y="1121663"/>
                  </a:lnTo>
                  <a:lnTo>
                    <a:pt x="696468" y="1114043"/>
                  </a:lnTo>
                  <a:lnTo>
                    <a:pt x="696468" y="1065275"/>
                  </a:lnTo>
                  <a:lnTo>
                    <a:pt x="697992" y="1094231"/>
                  </a:lnTo>
                  <a:lnTo>
                    <a:pt x="699516" y="1063752"/>
                  </a:lnTo>
                  <a:lnTo>
                    <a:pt x="701040" y="1097279"/>
                  </a:lnTo>
                  <a:lnTo>
                    <a:pt x="701040" y="1107947"/>
                  </a:lnTo>
                  <a:lnTo>
                    <a:pt x="702564" y="1129283"/>
                  </a:lnTo>
                  <a:lnTo>
                    <a:pt x="702564" y="1156715"/>
                  </a:lnTo>
                  <a:lnTo>
                    <a:pt x="704088" y="1136903"/>
                  </a:lnTo>
                  <a:lnTo>
                    <a:pt x="705612" y="1050035"/>
                  </a:lnTo>
                  <a:lnTo>
                    <a:pt x="705612" y="1034795"/>
                  </a:lnTo>
                  <a:lnTo>
                    <a:pt x="707136" y="995171"/>
                  </a:lnTo>
                  <a:lnTo>
                    <a:pt x="707136" y="1036319"/>
                  </a:lnTo>
                  <a:lnTo>
                    <a:pt x="708660" y="1027175"/>
                  </a:lnTo>
                  <a:lnTo>
                    <a:pt x="710184" y="908303"/>
                  </a:lnTo>
                  <a:lnTo>
                    <a:pt x="710184" y="966215"/>
                  </a:lnTo>
                  <a:lnTo>
                    <a:pt x="711708" y="978407"/>
                  </a:lnTo>
                  <a:lnTo>
                    <a:pt x="711708" y="1010411"/>
                  </a:lnTo>
                  <a:lnTo>
                    <a:pt x="713232" y="1033271"/>
                  </a:lnTo>
                  <a:lnTo>
                    <a:pt x="714756" y="1019555"/>
                  </a:lnTo>
                  <a:lnTo>
                    <a:pt x="714756" y="990599"/>
                  </a:lnTo>
                  <a:lnTo>
                    <a:pt x="716280" y="941831"/>
                  </a:lnTo>
                  <a:lnTo>
                    <a:pt x="716280" y="954023"/>
                  </a:lnTo>
                  <a:lnTo>
                    <a:pt x="719328" y="1010411"/>
                  </a:lnTo>
                  <a:lnTo>
                    <a:pt x="719328" y="1018031"/>
                  </a:lnTo>
                  <a:lnTo>
                    <a:pt x="719328" y="1060703"/>
                  </a:lnTo>
                  <a:lnTo>
                    <a:pt x="720852" y="1046987"/>
                  </a:lnTo>
                  <a:lnTo>
                    <a:pt x="720852" y="1118615"/>
                  </a:lnTo>
                  <a:lnTo>
                    <a:pt x="723900" y="1089659"/>
                  </a:lnTo>
                  <a:lnTo>
                    <a:pt x="723900" y="1075943"/>
                  </a:lnTo>
                  <a:lnTo>
                    <a:pt x="725424" y="1024127"/>
                  </a:lnTo>
                  <a:lnTo>
                    <a:pt x="725424" y="1042415"/>
                  </a:lnTo>
                  <a:lnTo>
                    <a:pt x="725424" y="1001267"/>
                  </a:lnTo>
                  <a:lnTo>
                    <a:pt x="728472" y="975359"/>
                  </a:lnTo>
                  <a:lnTo>
                    <a:pt x="728472" y="995171"/>
                  </a:lnTo>
                  <a:lnTo>
                    <a:pt x="729996" y="964691"/>
                  </a:lnTo>
                  <a:lnTo>
                    <a:pt x="731520" y="958595"/>
                  </a:lnTo>
                  <a:lnTo>
                    <a:pt x="733044" y="944879"/>
                  </a:lnTo>
                  <a:lnTo>
                    <a:pt x="733044" y="894587"/>
                  </a:lnTo>
                  <a:lnTo>
                    <a:pt x="734568" y="879347"/>
                  </a:lnTo>
                  <a:lnTo>
                    <a:pt x="734568" y="928115"/>
                  </a:lnTo>
                  <a:lnTo>
                    <a:pt x="736092" y="1002791"/>
                  </a:lnTo>
                  <a:lnTo>
                    <a:pt x="737616" y="998219"/>
                  </a:lnTo>
                  <a:lnTo>
                    <a:pt x="737616" y="1021079"/>
                  </a:lnTo>
                  <a:lnTo>
                    <a:pt x="739140" y="1083564"/>
                  </a:lnTo>
                  <a:lnTo>
                    <a:pt x="739140" y="1123187"/>
                  </a:lnTo>
                  <a:lnTo>
                    <a:pt x="740664" y="1115567"/>
                  </a:lnTo>
                  <a:lnTo>
                    <a:pt x="742188" y="1083564"/>
                  </a:lnTo>
                  <a:lnTo>
                    <a:pt x="742188" y="1106423"/>
                  </a:lnTo>
                  <a:lnTo>
                    <a:pt x="743712" y="1146047"/>
                  </a:lnTo>
                  <a:lnTo>
                    <a:pt x="743712" y="1149095"/>
                  </a:lnTo>
                  <a:lnTo>
                    <a:pt x="745236" y="1214627"/>
                  </a:lnTo>
                  <a:lnTo>
                    <a:pt x="746760" y="1216152"/>
                  </a:lnTo>
                  <a:lnTo>
                    <a:pt x="748284" y="1228343"/>
                  </a:lnTo>
                  <a:lnTo>
                    <a:pt x="748284" y="1252727"/>
                  </a:lnTo>
                  <a:lnTo>
                    <a:pt x="749808" y="1280159"/>
                  </a:lnTo>
                  <a:lnTo>
                    <a:pt x="751332" y="1306067"/>
                  </a:lnTo>
                  <a:lnTo>
                    <a:pt x="752856" y="1316735"/>
                  </a:lnTo>
                  <a:lnTo>
                    <a:pt x="752856" y="1348739"/>
                  </a:lnTo>
                  <a:lnTo>
                    <a:pt x="752856" y="1354835"/>
                  </a:lnTo>
                  <a:lnTo>
                    <a:pt x="754380" y="1374647"/>
                  </a:lnTo>
                  <a:lnTo>
                    <a:pt x="755904" y="1371599"/>
                  </a:lnTo>
                  <a:lnTo>
                    <a:pt x="757428" y="1373123"/>
                  </a:lnTo>
                  <a:lnTo>
                    <a:pt x="757428" y="1427987"/>
                  </a:lnTo>
                  <a:lnTo>
                    <a:pt x="758952" y="1447799"/>
                  </a:lnTo>
                  <a:lnTo>
                    <a:pt x="758952" y="1399031"/>
                  </a:lnTo>
                  <a:lnTo>
                    <a:pt x="760476" y="1434083"/>
                  </a:lnTo>
                  <a:lnTo>
                    <a:pt x="762000" y="1380743"/>
                  </a:lnTo>
                  <a:lnTo>
                    <a:pt x="762000" y="1354835"/>
                  </a:lnTo>
                  <a:lnTo>
                    <a:pt x="763524" y="1315211"/>
                  </a:lnTo>
                  <a:lnTo>
                    <a:pt x="763524" y="1269491"/>
                  </a:lnTo>
                  <a:lnTo>
                    <a:pt x="765048" y="1264919"/>
                  </a:lnTo>
                  <a:lnTo>
                    <a:pt x="766572" y="1234439"/>
                  </a:lnTo>
                  <a:lnTo>
                    <a:pt x="766572" y="1242059"/>
                  </a:lnTo>
                  <a:lnTo>
                    <a:pt x="768096" y="1257299"/>
                  </a:lnTo>
                  <a:lnTo>
                    <a:pt x="769620" y="1243583"/>
                  </a:lnTo>
                  <a:lnTo>
                    <a:pt x="771144" y="1306067"/>
                  </a:lnTo>
                  <a:lnTo>
                    <a:pt x="771144" y="1229867"/>
                  </a:lnTo>
                  <a:lnTo>
                    <a:pt x="772668" y="1252727"/>
                  </a:lnTo>
                  <a:lnTo>
                    <a:pt x="775716" y="1272539"/>
                  </a:lnTo>
                  <a:lnTo>
                    <a:pt x="775716" y="1275587"/>
                  </a:lnTo>
                  <a:lnTo>
                    <a:pt x="775716" y="1351787"/>
                  </a:lnTo>
                  <a:lnTo>
                    <a:pt x="777240" y="1331975"/>
                  </a:lnTo>
                  <a:lnTo>
                    <a:pt x="777240" y="1315211"/>
                  </a:lnTo>
                  <a:lnTo>
                    <a:pt x="780288" y="1354835"/>
                  </a:lnTo>
                  <a:lnTo>
                    <a:pt x="780288" y="1342643"/>
                  </a:lnTo>
                  <a:lnTo>
                    <a:pt x="781812" y="1330452"/>
                  </a:lnTo>
                  <a:lnTo>
                    <a:pt x="781812" y="1333499"/>
                  </a:lnTo>
                  <a:lnTo>
                    <a:pt x="781812" y="1324355"/>
                  </a:lnTo>
                  <a:lnTo>
                    <a:pt x="784860" y="1356359"/>
                  </a:lnTo>
                  <a:lnTo>
                    <a:pt x="786384" y="1342643"/>
                  </a:lnTo>
                  <a:lnTo>
                    <a:pt x="786384" y="1348739"/>
                  </a:lnTo>
                  <a:lnTo>
                    <a:pt x="786384" y="1347215"/>
                  </a:lnTo>
                  <a:lnTo>
                    <a:pt x="789432" y="1365503"/>
                  </a:lnTo>
                  <a:lnTo>
                    <a:pt x="789432" y="1440179"/>
                  </a:lnTo>
                  <a:lnTo>
                    <a:pt x="790956" y="1403603"/>
                  </a:lnTo>
                  <a:lnTo>
                    <a:pt x="790956" y="1359407"/>
                  </a:lnTo>
                  <a:lnTo>
                    <a:pt x="792480" y="1362455"/>
                  </a:lnTo>
                  <a:lnTo>
                    <a:pt x="794004" y="1379219"/>
                  </a:lnTo>
                  <a:lnTo>
                    <a:pt x="794004" y="1367027"/>
                  </a:lnTo>
                  <a:lnTo>
                    <a:pt x="795528" y="1345691"/>
                  </a:lnTo>
                  <a:lnTo>
                    <a:pt x="795528" y="1316735"/>
                  </a:lnTo>
                  <a:lnTo>
                    <a:pt x="797052" y="1333499"/>
                  </a:lnTo>
                  <a:lnTo>
                    <a:pt x="798576" y="1322831"/>
                  </a:lnTo>
                  <a:lnTo>
                    <a:pt x="798576" y="1344167"/>
                  </a:lnTo>
                  <a:lnTo>
                    <a:pt x="800100" y="1330452"/>
                  </a:lnTo>
                  <a:lnTo>
                    <a:pt x="800100" y="1359407"/>
                  </a:lnTo>
                  <a:lnTo>
                    <a:pt x="801624" y="1328927"/>
                  </a:lnTo>
                  <a:lnTo>
                    <a:pt x="804672" y="1365503"/>
                  </a:lnTo>
                  <a:lnTo>
                    <a:pt x="804672" y="1386839"/>
                  </a:lnTo>
                  <a:lnTo>
                    <a:pt x="804672" y="1344167"/>
                  </a:lnTo>
                  <a:lnTo>
                    <a:pt x="806196" y="1409699"/>
                  </a:lnTo>
                  <a:lnTo>
                    <a:pt x="807720" y="1420367"/>
                  </a:lnTo>
                  <a:lnTo>
                    <a:pt x="809244" y="1397507"/>
                  </a:lnTo>
                  <a:lnTo>
                    <a:pt x="809244" y="1472183"/>
                  </a:lnTo>
                  <a:lnTo>
                    <a:pt x="809244" y="1415795"/>
                  </a:lnTo>
                  <a:lnTo>
                    <a:pt x="810768" y="1423415"/>
                  </a:lnTo>
                  <a:lnTo>
                    <a:pt x="812292" y="1394459"/>
                  </a:lnTo>
                  <a:lnTo>
                    <a:pt x="813816" y="1444751"/>
                  </a:lnTo>
                  <a:lnTo>
                    <a:pt x="813816" y="1426463"/>
                  </a:lnTo>
                  <a:lnTo>
                    <a:pt x="815340" y="1475231"/>
                  </a:lnTo>
                  <a:lnTo>
                    <a:pt x="815340" y="1514855"/>
                  </a:lnTo>
                  <a:lnTo>
                    <a:pt x="816864" y="1557527"/>
                  </a:lnTo>
                  <a:lnTo>
                    <a:pt x="818388" y="1612391"/>
                  </a:lnTo>
                  <a:lnTo>
                    <a:pt x="818388" y="1644395"/>
                  </a:lnTo>
                  <a:lnTo>
                    <a:pt x="819912" y="1577339"/>
                  </a:lnTo>
                  <a:lnTo>
                    <a:pt x="819912" y="1572767"/>
                  </a:lnTo>
                  <a:lnTo>
                    <a:pt x="821436" y="1568195"/>
                  </a:lnTo>
                  <a:lnTo>
                    <a:pt x="822960" y="1615439"/>
                  </a:lnTo>
                  <a:lnTo>
                    <a:pt x="822960" y="1639823"/>
                  </a:lnTo>
                  <a:lnTo>
                    <a:pt x="824484" y="1642871"/>
                  </a:lnTo>
                  <a:lnTo>
                    <a:pt x="824484" y="1738883"/>
                  </a:lnTo>
                  <a:lnTo>
                    <a:pt x="826008" y="1748027"/>
                  </a:lnTo>
                  <a:lnTo>
                    <a:pt x="827532" y="1743455"/>
                  </a:lnTo>
                  <a:lnTo>
                    <a:pt x="827532" y="1746503"/>
                  </a:lnTo>
                  <a:lnTo>
                    <a:pt x="829056" y="1667255"/>
                  </a:lnTo>
                  <a:lnTo>
                    <a:pt x="829056" y="1662683"/>
                  </a:lnTo>
                  <a:lnTo>
                    <a:pt x="832104" y="1655064"/>
                  </a:lnTo>
                  <a:lnTo>
                    <a:pt x="832104" y="1632203"/>
                  </a:lnTo>
                  <a:lnTo>
                    <a:pt x="832104" y="1618487"/>
                  </a:lnTo>
                  <a:lnTo>
                    <a:pt x="833628" y="1677923"/>
                  </a:lnTo>
                  <a:lnTo>
                    <a:pt x="833628" y="1712976"/>
                  </a:lnTo>
                  <a:lnTo>
                    <a:pt x="836676" y="1752599"/>
                  </a:lnTo>
                  <a:lnTo>
                    <a:pt x="836676" y="1744979"/>
                  </a:lnTo>
                  <a:lnTo>
                    <a:pt x="838200" y="1709927"/>
                  </a:lnTo>
                  <a:lnTo>
                    <a:pt x="838200" y="1712976"/>
                  </a:lnTo>
                  <a:lnTo>
                    <a:pt x="841248" y="1700783"/>
                  </a:lnTo>
                  <a:lnTo>
                    <a:pt x="841248" y="1690115"/>
                  </a:lnTo>
                  <a:lnTo>
                    <a:pt x="842772" y="1682495"/>
                  </a:lnTo>
                  <a:lnTo>
                    <a:pt x="842772" y="1653539"/>
                  </a:lnTo>
                  <a:lnTo>
                    <a:pt x="842772" y="1652015"/>
                  </a:lnTo>
                  <a:lnTo>
                    <a:pt x="845820" y="1685543"/>
                  </a:lnTo>
                  <a:lnTo>
                    <a:pt x="845820" y="1688591"/>
                  </a:lnTo>
                  <a:lnTo>
                    <a:pt x="847344" y="1725167"/>
                  </a:lnTo>
                  <a:lnTo>
                    <a:pt x="847344" y="1726691"/>
                  </a:lnTo>
                  <a:lnTo>
                    <a:pt x="848868" y="1705355"/>
                  </a:lnTo>
                  <a:lnTo>
                    <a:pt x="850392" y="1731264"/>
                  </a:lnTo>
                  <a:lnTo>
                    <a:pt x="850392" y="1697735"/>
                  </a:lnTo>
                  <a:lnTo>
                    <a:pt x="851916" y="1677923"/>
                  </a:lnTo>
                  <a:lnTo>
                    <a:pt x="851916" y="1680971"/>
                  </a:lnTo>
                  <a:lnTo>
                    <a:pt x="853440" y="1665731"/>
                  </a:lnTo>
                  <a:lnTo>
                    <a:pt x="854964" y="1679447"/>
                  </a:lnTo>
                  <a:lnTo>
                    <a:pt x="854964" y="1691639"/>
                  </a:lnTo>
                  <a:lnTo>
                    <a:pt x="856488" y="1694688"/>
                  </a:lnTo>
                  <a:lnTo>
                    <a:pt x="856488" y="1741931"/>
                  </a:lnTo>
                  <a:lnTo>
                    <a:pt x="858012" y="1648967"/>
                  </a:lnTo>
                  <a:lnTo>
                    <a:pt x="859536" y="1703831"/>
                  </a:lnTo>
                  <a:lnTo>
                    <a:pt x="859536" y="1755647"/>
                  </a:lnTo>
                  <a:lnTo>
                    <a:pt x="861060" y="1749552"/>
                  </a:lnTo>
                  <a:lnTo>
                    <a:pt x="861060" y="1729739"/>
                  </a:lnTo>
                  <a:lnTo>
                    <a:pt x="862584" y="1738883"/>
                  </a:lnTo>
                  <a:lnTo>
                    <a:pt x="864108" y="1776983"/>
                  </a:lnTo>
                  <a:lnTo>
                    <a:pt x="865632" y="1761743"/>
                  </a:lnTo>
                  <a:lnTo>
                    <a:pt x="865632" y="1798320"/>
                  </a:lnTo>
                  <a:lnTo>
                    <a:pt x="865632" y="1807464"/>
                  </a:lnTo>
                  <a:lnTo>
                    <a:pt x="867156" y="1802891"/>
                  </a:lnTo>
                  <a:lnTo>
                    <a:pt x="870204" y="1796795"/>
                  </a:lnTo>
                  <a:lnTo>
                    <a:pt x="870204" y="1787652"/>
                  </a:lnTo>
                  <a:lnTo>
                    <a:pt x="871728" y="1741931"/>
                  </a:lnTo>
                  <a:lnTo>
                    <a:pt x="871728" y="1714499"/>
                  </a:lnTo>
                  <a:lnTo>
                    <a:pt x="873252" y="1757171"/>
                  </a:lnTo>
                  <a:lnTo>
                    <a:pt x="874776" y="1729739"/>
                  </a:lnTo>
                  <a:lnTo>
                    <a:pt x="874776" y="1682495"/>
                  </a:lnTo>
                  <a:lnTo>
                    <a:pt x="876300" y="1679447"/>
                  </a:lnTo>
                  <a:lnTo>
                    <a:pt x="876300" y="1737359"/>
                  </a:lnTo>
                  <a:lnTo>
                    <a:pt x="877824" y="1697735"/>
                  </a:lnTo>
                  <a:lnTo>
                    <a:pt x="879348" y="1717547"/>
                  </a:lnTo>
                  <a:lnTo>
                    <a:pt x="879348" y="1749552"/>
                  </a:lnTo>
                  <a:lnTo>
                    <a:pt x="880872" y="1693164"/>
                  </a:lnTo>
                  <a:lnTo>
                    <a:pt x="880872" y="1729739"/>
                  </a:lnTo>
                  <a:lnTo>
                    <a:pt x="882396" y="1703831"/>
                  </a:lnTo>
                  <a:lnTo>
                    <a:pt x="883920" y="1714499"/>
                  </a:lnTo>
                  <a:lnTo>
                    <a:pt x="883920" y="1716023"/>
                  </a:lnTo>
                  <a:lnTo>
                    <a:pt x="885444" y="1793747"/>
                  </a:lnTo>
                  <a:lnTo>
                    <a:pt x="885444" y="1789176"/>
                  </a:lnTo>
                  <a:lnTo>
                    <a:pt x="888492" y="1752599"/>
                  </a:lnTo>
                  <a:lnTo>
                    <a:pt x="888492" y="1754123"/>
                  </a:lnTo>
                  <a:lnTo>
                    <a:pt x="888492" y="1757171"/>
                  </a:lnTo>
                  <a:lnTo>
                    <a:pt x="890016" y="1691639"/>
                  </a:lnTo>
                  <a:lnTo>
                    <a:pt x="890016" y="1720595"/>
                  </a:lnTo>
                  <a:lnTo>
                    <a:pt x="893064" y="1729739"/>
                  </a:lnTo>
                  <a:lnTo>
                    <a:pt x="893064" y="1682495"/>
                  </a:lnTo>
                  <a:lnTo>
                    <a:pt x="894588" y="1740408"/>
                  </a:lnTo>
                  <a:lnTo>
                    <a:pt x="897636" y="1816608"/>
                  </a:lnTo>
                  <a:lnTo>
                    <a:pt x="897636" y="1836420"/>
                  </a:lnTo>
                  <a:lnTo>
                    <a:pt x="899160" y="1840991"/>
                  </a:lnTo>
                  <a:lnTo>
                    <a:pt x="899160" y="1792223"/>
                  </a:lnTo>
                  <a:lnTo>
                    <a:pt x="899160" y="1812035"/>
                  </a:lnTo>
                  <a:lnTo>
                    <a:pt x="902208" y="1836420"/>
                  </a:lnTo>
                  <a:lnTo>
                    <a:pt x="902208" y="1854708"/>
                  </a:lnTo>
                  <a:lnTo>
                    <a:pt x="903732" y="1822703"/>
                  </a:lnTo>
                  <a:lnTo>
                    <a:pt x="903732" y="1857755"/>
                  </a:lnTo>
                  <a:lnTo>
                    <a:pt x="905256" y="1860803"/>
                  </a:lnTo>
                  <a:lnTo>
                    <a:pt x="906780" y="1853183"/>
                  </a:lnTo>
                  <a:lnTo>
                    <a:pt x="906780" y="1831847"/>
                  </a:lnTo>
                  <a:lnTo>
                    <a:pt x="908304" y="1805939"/>
                  </a:lnTo>
                  <a:lnTo>
                    <a:pt x="908304" y="1812035"/>
                  </a:lnTo>
                  <a:lnTo>
                    <a:pt x="909828" y="1848611"/>
                  </a:lnTo>
                  <a:lnTo>
                    <a:pt x="911352" y="1946147"/>
                  </a:lnTo>
                  <a:lnTo>
                    <a:pt x="911352" y="1920239"/>
                  </a:lnTo>
                  <a:lnTo>
                    <a:pt x="912876" y="1874520"/>
                  </a:lnTo>
                  <a:lnTo>
                    <a:pt x="912876" y="1933955"/>
                  </a:lnTo>
                  <a:lnTo>
                    <a:pt x="914400" y="1917191"/>
                  </a:lnTo>
                  <a:lnTo>
                    <a:pt x="915924" y="1955291"/>
                  </a:lnTo>
                  <a:lnTo>
                    <a:pt x="915924" y="1892808"/>
                  </a:lnTo>
                  <a:lnTo>
                    <a:pt x="917448" y="1901952"/>
                  </a:lnTo>
                  <a:lnTo>
                    <a:pt x="917448" y="1872995"/>
                  </a:lnTo>
                  <a:lnTo>
                    <a:pt x="918972" y="1789176"/>
                  </a:lnTo>
                  <a:lnTo>
                    <a:pt x="920496" y="1816608"/>
                  </a:lnTo>
                  <a:lnTo>
                    <a:pt x="922020" y="1812035"/>
                  </a:lnTo>
                  <a:lnTo>
                    <a:pt x="922020" y="1805939"/>
                  </a:lnTo>
                  <a:lnTo>
                    <a:pt x="922020" y="1850135"/>
                  </a:lnTo>
                  <a:lnTo>
                    <a:pt x="923544" y="1842515"/>
                  </a:lnTo>
                  <a:lnTo>
                    <a:pt x="925068" y="1879091"/>
                  </a:lnTo>
                  <a:lnTo>
                    <a:pt x="926592" y="1901952"/>
                  </a:lnTo>
                  <a:lnTo>
                    <a:pt x="926592" y="1940052"/>
                  </a:lnTo>
                  <a:lnTo>
                    <a:pt x="928116" y="1969008"/>
                  </a:lnTo>
                  <a:lnTo>
                    <a:pt x="929640" y="2029967"/>
                  </a:lnTo>
                  <a:lnTo>
                    <a:pt x="931164" y="2049779"/>
                  </a:lnTo>
                  <a:lnTo>
                    <a:pt x="931164" y="2075688"/>
                  </a:lnTo>
                  <a:lnTo>
                    <a:pt x="932688" y="2068067"/>
                  </a:lnTo>
                  <a:lnTo>
                    <a:pt x="932688" y="2052827"/>
                  </a:lnTo>
                  <a:lnTo>
                    <a:pt x="934212" y="1982723"/>
                  </a:lnTo>
                  <a:lnTo>
                    <a:pt x="935736" y="2057400"/>
                  </a:lnTo>
                  <a:lnTo>
                    <a:pt x="935736" y="1990343"/>
                  </a:lnTo>
                  <a:lnTo>
                    <a:pt x="937260" y="2014727"/>
                  </a:lnTo>
                  <a:lnTo>
                    <a:pt x="937260" y="1972055"/>
                  </a:lnTo>
                  <a:lnTo>
                    <a:pt x="940308" y="2033015"/>
                  </a:lnTo>
                  <a:lnTo>
                    <a:pt x="940308" y="2037588"/>
                  </a:lnTo>
                  <a:lnTo>
                    <a:pt x="941832" y="2019300"/>
                  </a:lnTo>
                  <a:lnTo>
                    <a:pt x="941832" y="2045208"/>
                  </a:lnTo>
                  <a:lnTo>
                    <a:pt x="944880" y="2037588"/>
                  </a:lnTo>
                  <a:lnTo>
                    <a:pt x="944880" y="2052827"/>
                  </a:lnTo>
                  <a:lnTo>
                    <a:pt x="944880" y="2055876"/>
                  </a:lnTo>
                  <a:lnTo>
                    <a:pt x="946404" y="2017776"/>
                  </a:lnTo>
                  <a:lnTo>
                    <a:pt x="946404" y="1965959"/>
                  </a:lnTo>
                  <a:lnTo>
                    <a:pt x="949452" y="1999488"/>
                  </a:lnTo>
                  <a:lnTo>
                    <a:pt x="949452" y="1964435"/>
                  </a:lnTo>
                  <a:lnTo>
                    <a:pt x="950976" y="2019300"/>
                  </a:lnTo>
                  <a:lnTo>
                    <a:pt x="950976" y="1987295"/>
                  </a:lnTo>
                  <a:lnTo>
                    <a:pt x="950976" y="1999488"/>
                  </a:lnTo>
                  <a:lnTo>
                    <a:pt x="954024" y="1982723"/>
                  </a:lnTo>
                  <a:lnTo>
                    <a:pt x="954024" y="2016252"/>
                  </a:lnTo>
                  <a:lnTo>
                    <a:pt x="955548" y="1924811"/>
                  </a:lnTo>
                  <a:lnTo>
                    <a:pt x="955548" y="1938527"/>
                  </a:lnTo>
                  <a:lnTo>
                    <a:pt x="955548" y="1999488"/>
                  </a:lnTo>
                  <a:lnTo>
                    <a:pt x="958596" y="2061971"/>
                  </a:lnTo>
                  <a:lnTo>
                    <a:pt x="958596" y="2075688"/>
                  </a:lnTo>
                  <a:lnTo>
                    <a:pt x="960120" y="2107691"/>
                  </a:lnTo>
                  <a:lnTo>
                    <a:pt x="960120" y="2162555"/>
                  </a:lnTo>
                  <a:lnTo>
                    <a:pt x="961644" y="2147316"/>
                  </a:lnTo>
                  <a:lnTo>
                    <a:pt x="963168" y="2130552"/>
                  </a:lnTo>
                  <a:lnTo>
                    <a:pt x="963168" y="2138172"/>
                  </a:lnTo>
                  <a:lnTo>
                    <a:pt x="964692" y="2138172"/>
                  </a:lnTo>
                  <a:lnTo>
                    <a:pt x="964692" y="2214372"/>
                  </a:lnTo>
                  <a:lnTo>
                    <a:pt x="966216" y="2194560"/>
                  </a:lnTo>
                  <a:lnTo>
                    <a:pt x="967740" y="2145791"/>
                  </a:lnTo>
                  <a:lnTo>
                    <a:pt x="967740" y="2110740"/>
                  </a:lnTo>
                  <a:lnTo>
                    <a:pt x="969264" y="2093976"/>
                  </a:lnTo>
                  <a:lnTo>
                    <a:pt x="969264" y="2100072"/>
                  </a:lnTo>
                  <a:lnTo>
                    <a:pt x="970788" y="2043683"/>
                  </a:lnTo>
                  <a:lnTo>
                    <a:pt x="972312" y="2036064"/>
                  </a:lnTo>
                  <a:lnTo>
                    <a:pt x="972312" y="2026919"/>
                  </a:lnTo>
                  <a:lnTo>
                    <a:pt x="973836" y="2022347"/>
                  </a:lnTo>
                  <a:lnTo>
                    <a:pt x="973836" y="2045208"/>
                  </a:lnTo>
                  <a:lnTo>
                    <a:pt x="975360" y="2078735"/>
                  </a:lnTo>
                  <a:lnTo>
                    <a:pt x="976884" y="2043683"/>
                  </a:lnTo>
                  <a:lnTo>
                    <a:pt x="978408" y="2058923"/>
                  </a:lnTo>
                  <a:lnTo>
                    <a:pt x="978408" y="2036064"/>
                  </a:lnTo>
                  <a:lnTo>
                    <a:pt x="978408" y="2052827"/>
                  </a:lnTo>
                  <a:lnTo>
                    <a:pt x="979932" y="2043683"/>
                  </a:lnTo>
                  <a:lnTo>
                    <a:pt x="981456" y="2025395"/>
                  </a:lnTo>
                  <a:lnTo>
                    <a:pt x="982980" y="2011679"/>
                  </a:lnTo>
                  <a:lnTo>
                    <a:pt x="982980" y="2045208"/>
                  </a:lnTo>
                  <a:lnTo>
                    <a:pt x="984504" y="2048255"/>
                  </a:lnTo>
                  <a:lnTo>
                    <a:pt x="984504" y="2080259"/>
                  </a:lnTo>
                  <a:lnTo>
                    <a:pt x="986028" y="2097023"/>
                  </a:lnTo>
                  <a:lnTo>
                    <a:pt x="987552" y="2084831"/>
                  </a:lnTo>
                  <a:lnTo>
                    <a:pt x="987552" y="2090927"/>
                  </a:lnTo>
                  <a:lnTo>
                    <a:pt x="989076" y="2066543"/>
                  </a:lnTo>
                  <a:lnTo>
                    <a:pt x="989076" y="2092452"/>
                  </a:lnTo>
                  <a:lnTo>
                    <a:pt x="990600" y="2118360"/>
                  </a:lnTo>
                  <a:lnTo>
                    <a:pt x="992124" y="2124455"/>
                  </a:lnTo>
                  <a:lnTo>
                    <a:pt x="992124" y="2077211"/>
                  </a:lnTo>
                  <a:lnTo>
                    <a:pt x="993648" y="2095500"/>
                  </a:lnTo>
                  <a:lnTo>
                    <a:pt x="995172" y="2026919"/>
                  </a:lnTo>
                  <a:lnTo>
                    <a:pt x="996696" y="2049779"/>
                  </a:lnTo>
                  <a:lnTo>
                    <a:pt x="996696" y="2019300"/>
                  </a:lnTo>
                  <a:lnTo>
                    <a:pt x="998220" y="2011679"/>
                  </a:lnTo>
                  <a:lnTo>
                    <a:pt x="998220" y="2068067"/>
                  </a:lnTo>
                  <a:lnTo>
                    <a:pt x="1001268" y="2055876"/>
                  </a:lnTo>
                  <a:lnTo>
                    <a:pt x="1001268" y="2023871"/>
                  </a:lnTo>
                  <a:lnTo>
                    <a:pt x="1001268" y="2063495"/>
                  </a:lnTo>
                  <a:lnTo>
                    <a:pt x="1002792" y="2039111"/>
                  </a:lnTo>
                  <a:lnTo>
                    <a:pt x="1002792" y="1996439"/>
                  </a:lnTo>
                  <a:lnTo>
                    <a:pt x="1005840" y="1984247"/>
                  </a:lnTo>
                  <a:lnTo>
                    <a:pt x="1005840" y="2028443"/>
                  </a:lnTo>
                  <a:lnTo>
                    <a:pt x="1005840" y="2010155"/>
                  </a:lnTo>
                  <a:lnTo>
                    <a:pt x="1007364" y="2046731"/>
                  </a:lnTo>
                  <a:lnTo>
                    <a:pt x="1007364" y="1988819"/>
                  </a:lnTo>
                  <a:lnTo>
                    <a:pt x="1010412" y="2020823"/>
                  </a:lnTo>
                  <a:lnTo>
                    <a:pt x="1010412" y="2040635"/>
                  </a:lnTo>
                  <a:lnTo>
                    <a:pt x="1011936" y="2045208"/>
                  </a:lnTo>
                  <a:lnTo>
                    <a:pt x="1011936" y="2004059"/>
                  </a:lnTo>
                  <a:lnTo>
                    <a:pt x="1014984" y="1994915"/>
                  </a:lnTo>
                  <a:lnTo>
                    <a:pt x="1014984" y="2040635"/>
                  </a:lnTo>
                  <a:lnTo>
                    <a:pt x="1016508" y="1975103"/>
                  </a:lnTo>
                  <a:lnTo>
                    <a:pt x="1016508" y="1876043"/>
                  </a:lnTo>
                  <a:lnTo>
                    <a:pt x="1019556" y="1901952"/>
                  </a:lnTo>
                  <a:lnTo>
                    <a:pt x="1019556" y="1949195"/>
                  </a:lnTo>
                  <a:lnTo>
                    <a:pt x="1021080" y="1991867"/>
                  </a:lnTo>
                  <a:lnTo>
                    <a:pt x="1021080" y="2026919"/>
                  </a:lnTo>
                  <a:lnTo>
                    <a:pt x="1022604" y="2001011"/>
                  </a:lnTo>
                  <a:lnTo>
                    <a:pt x="1024128" y="1967483"/>
                  </a:lnTo>
                  <a:lnTo>
                    <a:pt x="1024128" y="1914143"/>
                  </a:lnTo>
                  <a:lnTo>
                    <a:pt x="1025652" y="1901952"/>
                  </a:lnTo>
                  <a:lnTo>
                    <a:pt x="1025652" y="1872995"/>
                  </a:lnTo>
                  <a:lnTo>
                    <a:pt x="1027176" y="1932431"/>
                  </a:lnTo>
                  <a:lnTo>
                    <a:pt x="1028700" y="1926335"/>
                  </a:lnTo>
                  <a:lnTo>
                    <a:pt x="1030224" y="1924811"/>
                  </a:lnTo>
                  <a:lnTo>
                    <a:pt x="1030224" y="1889759"/>
                  </a:lnTo>
                  <a:lnTo>
                    <a:pt x="1031748" y="1885188"/>
                  </a:lnTo>
                  <a:lnTo>
                    <a:pt x="1033272" y="1895855"/>
                  </a:lnTo>
                  <a:lnTo>
                    <a:pt x="1034796" y="1911095"/>
                  </a:lnTo>
                  <a:lnTo>
                    <a:pt x="1034796" y="1923288"/>
                  </a:lnTo>
                  <a:lnTo>
                    <a:pt x="1034796" y="1990343"/>
                  </a:lnTo>
                  <a:lnTo>
                    <a:pt x="1036320" y="1955291"/>
                  </a:lnTo>
                  <a:lnTo>
                    <a:pt x="1037844" y="1956815"/>
                  </a:lnTo>
                  <a:lnTo>
                    <a:pt x="1039368" y="1947671"/>
                  </a:lnTo>
                  <a:lnTo>
                    <a:pt x="1039368" y="1908047"/>
                  </a:lnTo>
                  <a:lnTo>
                    <a:pt x="1040892" y="1911095"/>
                  </a:lnTo>
                  <a:lnTo>
                    <a:pt x="1040892" y="1946147"/>
                  </a:lnTo>
                  <a:lnTo>
                    <a:pt x="1042416" y="1924811"/>
                  </a:lnTo>
                  <a:lnTo>
                    <a:pt x="1043940" y="1911095"/>
                  </a:lnTo>
                  <a:lnTo>
                    <a:pt x="1043940" y="1941576"/>
                  </a:lnTo>
                  <a:lnTo>
                    <a:pt x="1045464" y="2022347"/>
                  </a:lnTo>
                  <a:lnTo>
                    <a:pt x="1045464" y="1952243"/>
                  </a:lnTo>
                  <a:lnTo>
                    <a:pt x="1048512" y="2043683"/>
                  </a:lnTo>
                  <a:lnTo>
                    <a:pt x="1048512" y="2113788"/>
                  </a:lnTo>
                  <a:lnTo>
                    <a:pt x="1050036" y="2132076"/>
                  </a:lnTo>
                  <a:lnTo>
                    <a:pt x="1050036" y="2103119"/>
                  </a:lnTo>
                  <a:lnTo>
                    <a:pt x="1051560" y="2168652"/>
                  </a:lnTo>
                  <a:lnTo>
                    <a:pt x="1053084" y="2150364"/>
                  </a:lnTo>
                  <a:lnTo>
                    <a:pt x="1053084" y="2145791"/>
                  </a:lnTo>
                  <a:lnTo>
                    <a:pt x="1054608" y="2087879"/>
                  </a:lnTo>
                  <a:lnTo>
                    <a:pt x="1054608" y="2083308"/>
                  </a:lnTo>
                  <a:lnTo>
                    <a:pt x="1057656" y="2014727"/>
                  </a:lnTo>
                  <a:lnTo>
                    <a:pt x="1057656" y="1959864"/>
                  </a:lnTo>
                  <a:lnTo>
                    <a:pt x="1057656" y="1970531"/>
                  </a:lnTo>
                  <a:lnTo>
                    <a:pt x="1059180" y="1962911"/>
                  </a:lnTo>
                  <a:lnTo>
                    <a:pt x="1059180" y="1991867"/>
                  </a:lnTo>
                  <a:lnTo>
                    <a:pt x="1062228" y="1946147"/>
                  </a:lnTo>
                  <a:lnTo>
                    <a:pt x="1062228" y="1967483"/>
                  </a:lnTo>
                  <a:lnTo>
                    <a:pt x="1062228" y="1964435"/>
                  </a:lnTo>
                  <a:lnTo>
                    <a:pt x="1063752" y="2093976"/>
                  </a:lnTo>
                  <a:lnTo>
                    <a:pt x="1063752" y="2020823"/>
                  </a:lnTo>
                  <a:lnTo>
                    <a:pt x="1066800" y="2124455"/>
                  </a:lnTo>
                  <a:lnTo>
                    <a:pt x="1066800" y="2092452"/>
                  </a:lnTo>
                  <a:lnTo>
                    <a:pt x="1068324" y="2122931"/>
                  </a:lnTo>
                  <a:lnTo>
                    <a:pt x="1068324" y="2132076"/>
                  </a:lnTo>
                  <a:lnTo>
                    <a:pt x="1068324" y="2084831"/>
                  </a:lnTo>
                  <a:lnTo>
                    <a:pt x="1071372" y="2151888"/>
                  </a:lnTo>
                  <a:lnTo>
                    <a:pt x="1071372" y="2090927"/>
                  </a:lnTo>
                  <a:lnTo>
                    <a:pt x="1072896" y="2081783"/>
                  </a:lnTo>
                  <a:lnTo>
                    <a:pt x="1072896" y="2026919"/>
                  </a:lnTo>
                  <a:lnTo>
                    <a:pt x="1074420" y="1996439"/>
                  </a:lnTo>
                  <a:lnTo>
                    <a:pt x="1075944" y="2089403"/>
                  </a:lnTo>
                  <a:lnTo>
                    <a:pt x="1075944" y="2109216"/>
                  </a:lnTo>
                  <a:lnTo>
                    <a:pt x="1077468" y="2045208"/>
                  </a:lnTo>
                  <a:lnTo>
                    <a:pt x="1077468" y="2103119"/>
                  </a:lnTo>
                  <a:lnTo>
                    <a:pt x="1080516" y="2081783"/>
                  </a:lnTo>
                  <a:lnTo>
                    <a:pt x="1080516" y="2144267"/>
                  </a:lnTo>
                  <a:lnTo>
                    <a:pt x="1082040" y="2186940"/>
                  </a:lnTo>
                  <a:lnTo>
                    <a:pt x="1082040" y="2231135"/>
                  </a:lnTo>
                  <a:lnTo>
                    <a:pt x="1083564" y="2154935"/>
                  </a:lnTo>
                  <a:lnTo>
                    <a:pt x="1085088" y="2279904"/>
                  </a:lnTo>
                  <a:lnTo>
                    <a:pt x="1085088" y="2232660"/>
                  </a:lnTo>
                  <a:lnTo>
                    <a:pt x="1086612" y="2042159"/>
                  </a:lnTo>
                  <a:lnTo>
                    <a:pt x="1086612" y="1912620"/>
                  </a:lnTo>
                  <a:lnTo>
                    <a:pt x="1088136" y="1818131"/>
                  </a:lnTo>
                  <a:lnTo>
                    <a:pt x="1089660" y="1667255"/>
                  </a:lnTo>
                  <a:lnTo>
                    <a:pt x="1091184" y="1624583"/>
                  </a:lnTo>
                  <a:lnTo>
                    <a:pt x="1091184" y="1636776"/>
                  </a:lnTo>
                  <a:lnTo>
                    <a:pt x="1091184" y="1732788"/>
                  </a:lnTo>
                  <a:lnTo>
                    <a:pt x="1092708" y="1680971"/>
                  </a:lnTo>
                  <a:lnTo>
                    <a:pt x="1094232" y="1684020"/>
                  </a:lnTo>
                  <a:lnTo>
                    <a:pt x="1095756" y="1609343"/>
                  </a:lnTo>
                  <a:lnTo>
                    <a:pt x="1095756" y="1642871"/>
                  </a:lnTo>
                  <a:lnTo>
                    <a:pt x="1097280" y="1702308"/>
                  </a:lnTo>
                  <a:lnTo>
                    <a:pt x="1097280" y="1752599"/>
                  </a:lnTo>
                  <a:lnTo>
                    <a:pt x="1098804" y="1810511"/>
                  </a:lnTo>
                  <a:lnTo>
                    <a:pt x="1100328" y="1761743"/>
                  </a:lnTo>
                  <a:lnTo>
                    <a:pt x="1100328" y="1848611"/>
                  </a:lnTo>
                  <a:lnTo>
                    <a:pt x="1101852" y="1821179"/>
                  </a:lnTo>
                  <a:lnTo>
                    <a:pt x="1101852" y="1876043"/>
                  </a:lnTo>
                  <a:lnTo>
                    <a:pt x="1103376" y="1801367"/>
                  </a:lnTo>
                  <a:lnTo>
                    <a:pt x="1104900" y="1792223"/>
                  </a:lnTo>
                  <a:lnTo>
                    <a:pt x="1104900" y="1786127"/>
                  </a:lnTo>
                  <a:lnTo>
                    <a:pt x="1106424" y="1804415"/>
                  </a:lnTo>
                  <a:lnTo>
                    <a:pt x="1106424" y="1778508"/>
                  </a:lnTo>
                  <a:lnTo>
                    <a:pt x="1107948" y="1834895"/>
                  </a:lnTo>
                  <a:lnTo>
                    <a:pt x="1109472" y="1772411"/>
                  </a:lnTo>
                  <a:lnTo>
                    <a:pt x="1109472" y="1789176"/>
                  </a:lnTo>
                  <a:lnTo>
                    <a:pt x="1110996" y="1751076"/>
                  </a:lnTo>
                  <a:lnTo>
                    <a:pt x="1110996" y="1716023"/>
                  </a:lnTo>
                  <a:lnTo>
                    <a:pt x="1114044" y="1668779"/>
                  </a:lnTo>
                  <a:lnTo>
                    <a:pt x="1114044" y="1648967"/>
                  </a:lnTo>
                  <a:lnTo>
                    <a:pt x="1114044" y="1655064"/>
                  </a:lnTo>
                  <a:lnTo>
                    <a:pt x="1115568" y="1580387"/>
                  </a:lnTo>
                  <a:lnTo>
                    <a:pt x="1115568" y="1591055"/>
                  </a:lnTo>
                  <a:lnTo>
                    <a:pt x="1118616" y="1545335"/>
                  </a:lnTo>
                  <a:lnTo>
                    <a:pt x="1118616" y="1571243"/>
                  </a:lnTo>
                  <a:lnTo>
                    <a:pt x="1120140" y="1563623"/>
                  </a:lnTo>
                  <a:lnTo>
                    <a:pt x="1120140" y="1574291"/>
                  </a:lnTo>
                  <a:lnTo>
                    <a:pt x="1123188" y="1569719"/>
                  </a:lnTo>
                  <a:lnTo>
                    <a:pt x="1123188" y="1537715"/>
                  </a:lnTo>
                  <a:lnTo>
                    <a:pt x="1124712" y="1531619"/>
                  </a:lnTo>
                  <a:lnTo>
                    <a:pt x="1124712" y="1568195"/>
                  </a:lnTo>
                  <a:lnTo>
                    <a:pt x="1124712" y="1533143"/>
                  </a:lnTo>
                  <a:lnTo>
                    <a:pt x="1127760" y="1551431"/>
                  </a:lnTo>
                  <a:lnTo>
                    <a:pt x="1127760" y="1591055"/>
                  </a:lnTo>
                  <a:lnTo>
                    <a:pt x="1129284" y="1609343"/>
                  </a:lnTo>
                  <a:lnTo>
                    <a:pt x="1129284" y="1595627"/>
                  </a:lnTo>
                  <a:lnTo>
                    <a:pt x="1130808" y="1624583"/>
                  </a:lnTo>
                  <a:lnTo>
                    <a:pt x="1132332" y="1606295"/>
                  </a:lnTo>
                  <a:lnTo>
                    <a:pt x="1132332" y="1562099"/>
                  </a:lnTo>
                  <a:lnTo>
                    <a:pt x="1133856" y="1540763"/>
                  </a:lnTo>
                  <a:lnTo>
                    <a:pt x="1133856" y="1530095"/>
                  </a:lnTo>
                  <a:lnTo>
                    <a:pt x="1135380" y="1463039"/>
                  </a:lnTo>
                  <a:lnTo>
                    <a:pt x="1136904" y="1450847"/>
                  </a:lnTo>
                  <a:lnTo>
                    <a:pt x="1136904" y="1470659"/>
                  </a:lnTo>
                  <a:lnTo>
                    <a:pt x="1138428" y="1522475"/>
                  </a:lnTo>
                  <a:lnTo>
                    <a:pt x="1138428" y="1520951"/>
                  </a:lnTo>
                  <a:lnTo>
                    <a:pt x="1139952" y="1510283"/>
                  </a:lnTo>
                  <a:lnTo>
                    <a:pt x="1141476" y="1475231"/>
                  </a:lnTo>
                  <a:lnTo>
                    <a:pt x="1143000" y="1540763"/>
                  </a:lnTo>
                  <a:lnTo>
                    <a:pt x="1143000" y="1543811"/>
                  </a:lnTo>
                  <a:lnTo>
                    <a:pt x="1144524" y="1525523"/>
                  </a:lnTo>
                  <a:lnTo>
                    <a:pt x="1146048" y="1552955"/>
                  </a:lnTo>
                  <a:lnTo>
                    <a:pt x="1147572" y="1653539"/>
                  </a:lnTo>
                  <a:lnTo>
                    <a:pt x="1147572" y="1632203"/>
                  </a:lnTo>
                  <a:lnTo>
                    <a:pt x="1147572" y="1583435"/>
                  </a:lnTo>
                  <a:lnTo>
                    <a:pt x="1149096" y="1557527"/>
                  </a:lnTo>
                  <a:lnTo>
                    <a:pt x="1150620" y="1560575"/>
                  </a:lnTo>
                  <a:lnTo>
                    <a:pt x="1152144" y="1536191"/>
                  </a:lnTo>
                  <a:lnTo>
                    <a:pt x="1152144" y="1575815"/>
                  </a:lnTo>
                  <a:lnTo>
                    <a:pt x="1152144" y="1565147"/>
                  </a:lnTo>
                  <a:lnTo>
                    <a:pt x="1153668" y="1575815"/>
                  </a:lnTo>
                  <a:lnTo>
                    <a:pt x="1155192" y="1594103"/>
                  </a:lnTo>
                  <a:lnTo>
                    <a:pt x="1156716" y="1583435"/>
                  </a:lnTo>
                  <a:lnTo>
                    <a:pt x="1156716" y="1560575"/>
                  </a:lnTo>
                  <a:lnTo>
                    <a:pt x="1158240" y="1520951"/>
                  </a:lnTo>
                  <a:lnTo>
                    <a:pt x="1158240" y="1458467"/>
                  </a:lnTo>
                  <a:lnTo>
                    <a:pt x="1159764" y="1493519"/>
                  </a:lnTo>
                  <a:lnTo>
                    <a:pt x="1161288" y="1485899"/>
                  </a:lnTo>
                  <a:lnTo>
                    <a:pt x="1161288" y="1447799"/>
                  </a:lnTo>
                  <a:lnTo>
                    <a:pt x="1162812" y="1466087"/>
                  </a:lnTo>
                  <a:lnTo>
                    <a:pt x="1162812" y="1405127"/>
                  </a:lnTo>
                  <a:lnTo>
                    <a:pt x="1164336" y="1409699"/>
                  </a:lnTo>
                  <a:lnTo>
                    <a:pt x="1165860" y="1400555"/>
                  </a:lnTo>
                  <a:lnTo>
                    <a:pt x="1165860" y="1397507"/>
                  </a:lnTo>
                  <a:lnTo>
                    <a:pt x="1167384" y="1367027"/>
                  </a:lnTo>
                  <a:lnTo>
                    <a:pt x="1167384" y="1409699"/>
                  </a:lnTo>
                  <a:lnTo>
                    <a:pt x="1170432" y="1400555"/>
                  </a:lnTo>
                  <a:lnTo>
                    <a:pt x="1170432" y="1406652"/>
                  </a:lnTo>
                  <a:lnTo>
                    <a:pt x="1170432" y="1405127"/>
                  </a:lnTo>
                  <a:lnTo>
                    <a:pt x="1171956" y="1324355"/>
                  </a:lnTo>
                  <a:lnTo>
                    <a:pt x="1171956" y="1322831"/>
                  </a:lnTo>
                  <a:lnTo>
                    <a:pt x="1175004" y="1376171"/>
                  </a:lnTo>
                  <a:lnTo>
                    <a:pt x="1175004" y="1341119"/>
                  </a:lnTo>
                  <a:lnTo>
                    <a:pt x="1175004" y="1386839"/>
                  </a:lnTo>
                  <a:lnTo>
                    <a:pt x="1176528" y="1325879"/>
                  </a:lnTo>
                  <a:lnTo>
                    <a:pt x="1179576" y="1248155"/>
                  </a:lnTo>
                  <a:lnTo>
                    <a:pt x="1179576" y="1258823"/>
                  </a:lnTo>
                  <a:lnTo>
                    <a:pt x="1181100" y="1272539"/>
                  </a:lnTo>
                  <a:lnTo>
                    <a:pt x="1181100" y="1255775"/>
                  </a:lnTo>
                  <a:lnTo>
                    <a:pt x="1181100" y="1274063"/>
                  </a:lnTo>
                  <a:lnTo>
                    <a:pt x="1184148" y="1275587"/>
                  </a:lnTo>
                  <a:lnTo>
                    <a:pt x="1185672" y="1316735"/>
                  </a:lnTo>
                  <a:lnTo>
                    <a:pt x="1185672" y="1289303"/>
                  </a:lnTo>
                  <a:lnTo>
                    <a:pt x="1187196" y="1254252"/>
                  </a:lnTo>
                  <a:lnTo>
                    <a:pt x="1188720" y="1194815"/>
                  </a:lnTo>
                  <a:lnTo>
                    <a:pt x="1188720" y="1182623"/>
                  </a:lnTo>
                  <a:lnTo>
                    <a:pt x="1190244" y="1139952"/>
                  </a:lnTo>
                  <a:lnTo>
                    <a:pt x="1190244" y="1176527"/>
                  </a:lnTo>
                  <a:lnTo>
                    <a:pt x="1191768" y="1164335"/>
                  </a:lnTo>
                  <a:lnTo>
                    <a:pt x="1193292" y="1175003"/>
                  </a:lnTo>
                  <a:lnTo>
                    <a:pt x="1193292" y="1135379"/>
                  </a:lnTo>
                  <a:lnTo>
                    <a:pt x="1194816" y="1138427"/>
                  </a:lnTo>
                  <a:lnTo>
                    <a:pt x="1194816" y="1133855"/>
                  </a:lnTo>
                  <a:lnTo>
                    <a:pt x="1196340" y="1103375"/>
                  </a:lnTo>
                  <a:lnTo>
                    <a:pt x="1197864" y="1071371"/>
                  </a:lnTo>
                  <a:lnTo>
                    <a:pt x="1197864" y="1063752"/>
                  </a:lnTo>
                  <a:lnTo>
                    <a:pt x="1199388" y="999743"/>
                  </a:lnTo>
                  <a:lnTo>
                    <a:pt x="1199388" y="981455"/>
                  </a:lnTo>
                  <a:lnTo>
                    <a:pt x="1200912" y="1057655"/>
                  </a:lnTo>
                  <a:lnTo>
                    <a:pt x="1202436" y="1097279"/>
                  </a:lnTo>
                  <a:lnTo>
                    <a:pt x="1203960" y="1072895"/>
                  </a:lnTo>
                  <a:lnTo>
                    <a:pt x="1203960" y="1141475"/>
                  </a:lnTo>
                  <a:lnTo>
                    <a:pt x="1203960" y="1164335"/>
                  </a:lnTo>
                  <a:lnTo>
                    <a:pt x="1205484" y="1197863"/>
                  </a:lnTo>
                  <a:lnTo>
                    <a:pt x="1207008" y="1127759"/>
                  </a:lnTo>
                  <a:lnTo>
                    <a:pt x="1208532" y="1075943"/>
                  </a:lnTo>
                  <a:lnTo>
                    <a:pt x="1208532" y="1004315"/>
                  </a:lnTo>
                  <a:lnTo>
                    <a:pt x="1208532" y="944879"/>
                  </a:lnTo>
                  <a:lnTo>
                    <a:pt x="1210056" y="934211"/>
                  </a:lnTo>
                  <a:lnTo>
                    <a:pt x="1211580" y="986027"/>
                  </a:lnTo>
                  <a:lnTo>
                    <a:pt x="1213104" y="1021079"/>
                  </a:lnTo>
                  <a:lnTo>
                    <a:pt x="1213104" y="1167383"/>
                  </a:lnTo>
                  <a:lnTo>
                    <a:pt x="1214628" y="1193291"/>
                  </a:lnTo>
                  <a:lnTo>
                    <a:pt x="1214628" y="1248155"/>
                  </a:lnTo>
                  <a:lnTo>
                    <a:pt x="1216152" y="1304543"/>
                  </a:lnTo>
                  <a:lnTo>
                    <a:pt x="1217676" y="1232915"/>
                  </a:lnTo>
                  <a:lnTo>
                    <a:pt x="1217676" y="1274063"/>
                  </a:lnTo>
                  <a:lnTo>
                    <a:pt x="1219200" y="1281683"/>
                  </a:lnTo>
                  <a:lnTo>
                    <a:pt x="1219200" y="1310639"/>
                  </a:lnTo>
                  <a:lnTo>
                    <a:pt x="1220724" y="1260347"/>
                  </a:lnTo>
                  <a:lnTo>
                    <a:pt x="1222248" y="1258823"/>
                  </a:lnTo>
                  <a:lnTo>
                    <a:pt x="1222248" y="1266443"/>
                  </a:lnTo>
                  <a:lnTo>
                    <a:pt x="1223772" y="1290827"/>
                  </a:lnTo>
                  <a:lnTo>
                    <a:pt x="1223772" y="1313687"/>
                  </a:lnTo>
                  <a:lnTo>
                    <a:pt x="1225296" y="1313687"/>
                  </a:lnTo>
                  <a:lnTo>
                    <a:pt x="1226820" y="1338071"/>
                  </a:lnTo>
                  <a:lnTo>
                    <a:pt x="1226820" y="1312163"/>
                  </a:lnTo>
                  <a:lnTo>
                    <a:pt x="1228344" y="1373123"/>
                  </a:lnTo>
                  <a:lnTo>
                    <a:pt x="1228344" y="1363979"/>
                  </a:lnTo>
                  <a:lnTo>
                    <a:pt x="1231392" y="1391411"/>
                  </a:lnTo>
                  <a:lnTo>
                    <a:pt x="1231392" y="1408175"/>
                  </a:lnTo>
                  <a:lnTo>
                    <a:pt x="1231392" y="1362455"/>
                  </a:lnTo>
                  <a:lnTo>
                    <a:pt x="1232916" y="1389887"/>
                  </a:lnTo>
                  <a:lnTo>
                    <a:pt x="1232916" y="1426463"/>
                  </a:lnTo>
                  <a:lnTo>
                    <a:pt x="1235964" y="1402079"/>
                  </a:lnTo>
                  <a:lnTo>
                    <a:pt x="1235964" y="1426463"/>
                  </a:lnTo>
                  <a:lnTo>
                    <a:pt x="1237488" y="1443227"/>
                  </a:lnTo>
                  <a:lnTo>
                    <a:pt x="1237488" y="1476755"/>
                  </a:lnTo>
                  <a:lnTo>
                    <a:pt x="1240536" y="1516379"/>
                  </a:lnTo>
                  <a:lnTo>
                    <a:pt x="1240536" y="1507235"/>
                  </a:lnTo>
                  <a:lnTo>
                    <a:pt x="1242060" y="1551431"/>
                  </a:lnTo>
                  <a:lnTo>
                    <a:pt x="1242060" y="1475231"/>
                  </a:lnTo>
                  <a:lnTo>
                    <a:pt x="1243584" y="1542287"/>
                  </a:lnTo>
                  <a:lnTo>
                    <a:pt x="1245108" y="1487423"/>
                  </a:lnTo>
                  <a:lnTo>
                    <a:pt x="1245108" y="1501139"/>
                  </a:lnTo>
                  <a:lnTo>
                    <a:pt x="1246632" y="1467611"/>
                  </a:lnTo>
                  <a:lnTo>
                    <a:pt x="1246632" y="1501139"/>
                  </a:lnTo>
                  <a:lnTo>
                    <a:pt x="1248156" y="1463039"/>
                  </a:lnTo>
                  <a:lnTo>
                    <a:pt x="1249680" y="1472183"/>
                  </a:lnTo>
                  <a:lnTo>
                    <a:pt x="1249680" y="1523999"/>
                  </a:lnTo>
                  <a:lnTo>
                    <a:pt x="1251204" y="1554479"/>
                  </a:lnTo>
                  <a:lnTo>
                    <a:pt x="1251204" y="1563623"/>
                  </a:lnTo>
                  <a:lnTo>
                    <a:pt x="1252728" y="1581911"/>
                  </a:lnTo>
                  <a:lnTo>
                    <a:pt x="1254252" y="1539239"/>
                  </a:lnTo>
                  <a:lnTo>
                    <a:pt x="1254252" y="1519427"/>
                  </a:lnTo>
                  <a:lnTo>
                    <a:pt x="1255776" y="1469135"/>
                  </a:lnTo>
                  <a:lnTo>
                    <a:pt x="1255776" y="1487423"/>
                  </a:lnTo>
                  <a:lnTo>
                    <a:pt x="1258824" y="1434083"/>
                  </a:lnTo>
                  <a:lnTo>
                    <a:pt x="1260348" y="1423415"/>
                  </a:lnTo>
                  <a:lnTo>
                    <a:pt x="1260348" y="1435607"/>
                  </a:lnTo>
                  <a:lnTo>
                    <a:pt x="1260348" y="1463039"/>
                  </a:lnTo>
                  <a:lnTo>
                    <a:pt x="1261872" y="1438655"/>
                  </a:lnTo>
                  <a:lnTo>
                    <a:pt x="1263396" y="1472183"/>
                  </a:lnTo>
                  <a:lnTo>
                    <a:pt x="1264920" y="1466087"/>
                  </a:lnTo>
                  <a:lnTo>
                    <a:pt x="1264920" y="1431035"/>
                  </a:lnTo>
                  <a:lnTo>
                    <a:pt x="1264920" y="1440179"/>
                  </a:lnTo>
                  <a:lnTo>
                    <a:pt x="1266444" y="1440179"/>
                  </a:lnTo>
                  <a:lnTo>
                    <a:pt x="1267968" y="1402079"/>
                  </a:lnTo>
                  <a:lnTo>
                    <a:pt x="1269492" y="1412747"/>
                  </a:lnTo>
                  <a:lnTo>
                    <a:pt x="1269492" y="1362455"/>
                  </a:lnTo>
                  <a:lnTo>
                    <a:pt x="1271016" y="1315211"/>
                  </a:lnTo>
                  <a:lnTo>
                    <a:pt x="1271016" y="1298447"/>
                  </a:lnTo>
                  <a:lnTo>
                    <a:pt x="1274064" y="1280159"/>
                  </a:lnTo>
                  <a:lnTo>
                    <a:pt x="1274064" y="1252727"/>
                  </a:lnTo>
                  <a:lnTo>
                    <a:pt x="1275588" y="1205483"/>
                  </a:lnTo>
                  <a:lnTo>
                    <a:pt x="1275588" y="1158239"/>
                  </a:lnTo>
                  <a:lnTo>
                    <a:pt x="1277112" y="1123187"/>
                  </a:lnTo>
                  <a:lnTo>
                    <a:pt x="1278636" y="1156715"/>
                  </a:lnTo>
                  <a:lnTo>
                    <a:pt x="1278636" y="1176527"/>
                  </a:lnTo>
                  <a:lnTo>
                    <a:pt x="1280160" y="1191767"/>
                  </a:lnTo>
                  <a:lnTo>
                    <a:pt x="1280160" y="1213103"/>
                  </a:lnTo>
                  <a:lnTo>
                    <a:pt x="1281684" y="1350263"/>
                  </a:lnTo>
                  <a:lnTo>
                    <a:pt x="1283208" y="1313687"/>
                  </a:lnTo>
                  <a:lnTo>
                    <a:pt x="1283208" y="1267967"/>
                  </a:lnTo>
                  <a:lnTo>
                    <a:pt x="1284732" y="1242059"/>
                  </a:lnTo>
                  <a:lnTo>
                    <a:pt x="1284732" y="1263395"/>
                  </a:lnTo>
                  <a:lnTo>
                    <a:pt x="1287780" y="1299971"/>
                  </a:lnTo>
                  <a:lnTo>
                    <a:pt x="1287780" y="1303019"/>
                  </a:lnTo>
                  <a:lnTo>
                    <a:pt x="1287780" y="1217675"/>
                  </a:lnTo>
                  <a:lnTo>
                    <a:pt x="1289304" y="1208531"/>
                  </a:lnTo>
                  <a:lnTo>
                    <a:pt x="1289304" y="1129283"/>
                  </a:lnTo>
                  <a:lnTo>
                    <a:pt x="1292352" y="1132331"/>
                  </a:lnTo>
                  <a:lnTo>
                    <a:pt x="1292352" y="1150619"/>
                  </a:lnTo>
                  <a:lnTo>
                    <a:pt x="1293876" y="1088135"/>
                  </a:lnTo>
                  <a:lnTo>
                    <a:pt x="1293876" y="1001267"/>
                  </a:lnTo>
                  <a:lnTo>
                    <a:pt x="1293876" y="1007363"/>
                  </a:lnTo>
                  <a:lnTo>
                    <a:pt x="1296924" y="1011935"/>
                  </a:lnTo>
                  <a:lnTo>
                    <a:pt x="1298448" y="949451"/>
                  </a:lnTo>
                  <a:lnTo>
                    <a:pt x="1298448" y="896111"/>
                  </a:lnTo>
                  <a:lnTo>
                    <a:pt x="1299972" y="839723"/>
                  </a:lnTo>
                  <a:lnTo>
                    <a:pt x="1301496" y="877823"/>
                  </a:lnTo>
                  <a:lnTo>
                    <a:pt x="1301496" y="775715"/>
                  </a:lnTo>
                  <a:lnTo>
                    <a:pt x="1303020" y="728471"/>
                  </a:lnTo>
                  <a:lnTo>
                    <a:pt x="1303020" y="749807"/>
                  </a:lnTo>
                  <a:lnTo>
                    <a:pt x="1304544" y="659891"/>
                  </a:lnTo>
                  <a:lnTo>
                    <a:pt x="1306068" y="646175"/>
                  </a:lnTo>
                  <a:lnTo>
                    <a:pt x="1306068" y="614171"/>
                  </a:lnTo>
                  <a:lnTo>
                    <a:pt x="1307592" y="676655"/>
                  </a:lnTo>
                  <a:lnTo>
                    <a:pt x="1307592" y="696467"/>
                  </a:lnTo>
                  <a:lnTo>
                    <a:pt x="1309116" y="737615"/>
                  </a:lnTo>
                  <a:lnTo>
                    <a:pt x="1310640" y="781811"/>
                  </a:lnTo>
                  <a:lnTo>
                    <a:pt x="1310640" y="792479"/>
                  </a:lnTo>
                  <a:lnTo>
                    <a:pt x="1312164" y="969263"/>
                  </a:lnTo>
                  <a:lnTo>
                    <a:pt x="1312164" y="978407"/>
                  </a:lnTo>
                  <a:lnTo>
                    <a:pt x="1313688" y="992123"/>
                  </a:lnTo>
                  <a:lnTo>
                    <a:pt x="1315212" y="1101852"/>
                  </a:lnTo>
                  <a:lnTo>
                    <a:pt x="1316736" y="1170431"/>
                  </a:lnTo>
                  <a:lnTo>
                    <a:pt x="1316736" y="1112519"/>
                  </a:lnTo>
                  <a:lnTo>
                    <a:pt x="1316736" y="1205483"/>
                  </a:lnTo>
                  <a:lnTo>
                    <a:pt x="1318260" y="1149095"/>
                  </a:lnTo>
                  <a:lnTo>
                    <a:pt x="1319784" y="1139952"/>
                  </a:lnTo>
                  <a:lnTo>
                    <a:pt x="1321308" y="1150619"/>
                  </a:lnTo>
                  <a:lnTo>
                    <a:pt x="1321308" y="1257299"/>
                  </a:lnTo>
                  <a:lnTo>
                    <a:pt x="1321308" y="1269491"/>
                  </a:lnTo>
                  <a:lnTo>
                    <a:pt x="1322832" y="1266443"/>
                  </a:lnTo>
                  <a:lnTo>
                    <a:pt x="1324356" y="1359407"/>
                  </a:lnTo>
                  <a:lnTo>
                    <a:pt x="1325880" y="1441703"/>
                  </a:lnTo>
                  <a:lnTo>
                    <a:pt x="1325880" y="1328927"/>
                  </a:lnTo>
                  <a:lnTo>
                    <a:pt x="1327404" y="1330452"/>
                  </a:lnTo>
                  <a:lnTo>
                    <a:pt x="1327404" y="1322831"/>
                  </a:lnTo>
                  <a:lnTo>
                    <a:pt x="1328928" y="1386839"/>
                  </a:lnTo>
                  <a:lnTo>
                    <a:pt x="1330452" y="1383791"/>
                  </a:lnTo>
                  <a:lnTo>
                    <a:pt x="1330452" y="1380743"/>
                  </a:lnTo>
                  <a:lnTo>
                    <a:pt x="1331976" y="1315211"/>
                  </a:lnTo>
                  <a:lnTo>
                    <a:pt x="1331976" y="1316735"/>
                  </a:lnTo>
                  <a:lnTo>
                    <a:pt x="1333500" y="1330452"/>
                  </a:lnTo>
                  <a:lnTo>
                    <a:pt x="1335024" y="1298447"/>
                  </a:lnTo>
                  <a:lnTo>
                    <a:pt x="1335024" y="1264919"/>
                  </a:lnTo>
                  <a:lnTo>
                    <a:pt x="1336548" y="1321307"/>
                  </a:lnTo>
                  <a:lnTo>
                    <a:pt x="1338072" y="1403603"/>
                  </a:lnTo>
                  <a:lnTo>
                    <a:pt x="1339596" y="1453895"/>
                  </a:lnTo>
                  <a:lnTo>
                    <a:pt x="1339596" y="1363979"/>
                  </a:lnTo>
                  <a:lnTo>
                    <a:pt x="1341120" y="1307591"/>
                  </a:lnTo>
                  <a:lnTo>
                    <a:pt x="1341120" y="1136903"/>
                  </a:lnTo>
                  <a:lnTo>
                    <a:pt x="1344168" y="1118615"/>
                  </a:lnTo>
                  <a:lnTo>
                    <a:pt x="1344168" y="1158239"/>
                  </a:lnTo>
                  <a:lnTo>
                    <a:pt x="1344168" y="1159763"/>
                  </a:lnTo>
                  <a:lnTo>
                    <a:pt x="1345692" y="1115567"/>
                  </a:lnTo>
                  <a:lnTo>
                    <a:pt x="1345692" y="1034795"/>
                  </a:lnTo>
                  <a:lnTo>
                    <a:pt x="1348740" y="1030223"/>
                  </a:lnTo>
                  <a:lnTo>
                    <a:pt x="1348740" y="1025651"/>
                  </a:lnTo>
                  <a:lnTo>
                    <a:pt x="1350264" y="1120139"/>
                  </a:lnTo>
                  <a:lnTo>
                    <a:pt x="1350264" y="1083564"/>
                  </a:lnTo>
                  <a:lnTo>
                    <a:pt x="1350264" y="1133855"/>
                  </a:lnTo>
                  <a:lnTo>
                    <a:pt x="1353312" y="1149095"/>
                  </a:lnTo>
                  <a:lnTo>
                    <a:pt x="1353312" y="1126235"/>
                  </a:lnTo>
                  <a:lnTo>
                    <a:pt x="1354836" y="1109471"/>
                  </a:lnTo>
                  <a:lnTo>
                    <a:pt x="1354836" y="1161287"/>
                  </a:lnTo>
                  <a:lnTo>
                    <a:pt x="1354836" y="1150619"/>
                  </a:lnTo>
                  <a:lnTo>
                    <a:pt x="1357884" y="1161287"/>
                  </a:lnTo>
                  <a:lnTo>
                    <a:pt x="1357884" y="1138427"/>
                  </a:lnTo>
                  <a:lnTo>
                    <a:pt x="1359408" y="1200911"/>
                  </a:lnTo>
                  <a:lnTo>
                    <a:pt x="1359408" y="1182623"/>
                  </a:lnTo>
                  <a:lnTo>
                    <a:pt x="1360932" y="1197863"/>
                  </a:lnTo>
                  <a:lnTo>
                    <a:pt x="1362456" y="1190243"/>
                  </a:lnTo>
                  <a:lnTo>
                    <a:pt x="1363980" y="1162811"/>
                  </a:lnTo>
                  <a:lnTo>
                    <a:pt x="1363980" y="1146047"/>
                  </a:lnTo>
                  <a:lnTo>
                    <a:pt x="1365504" y="1092708"/>
                  </a:lnTo>
                  <a:lnTo>
                    <a:pt x="1367028" y="1048511"/>
                  </a:lnTo>
                  <a:lnTo>
                    <a:pt x="1367028" y="1065275"/>
                  </a:lnTo>
                  <a:lnTo>
                    <a:pt x="1368552" y="1077467"/>
                  </a:lnTo>
                  <a:lnTo>
                    <a:pt x="1368552" y="1112519"/>
                  </a:lnTo>
                  <a:lnTo>
                    <a:pt x="1370076" y="1039367"/>
                  </a:lnTo>
                  <a:lnTo>
                    <a:pt x="1371600" y="1094231"/>
                  </a:lnTo>
                  <a:lnTo>
                    <a:pt x="1373124" y="1101852"/>
                  </a:lnTo>
                  <a:lnTo>
                    <a:pt x="1373124" y="1142999"/>
                  </a:lnTo>
                  <a:lnTo>
                    <a:pt x="1373124" y="1167383"/>
                  </a:lnTo>
                  <a:lnTo>
                    <a:pt x="1374648" y="1156715"/>
                  </a:lnTo>
                  <a:lnTo>
                    <a:pt x="1376172" y="1110995"/>
                  </a:lnTo>
                  <a:lnTo>
                    <a:pt x="1377696" y="1091183"/>
                  </a:lnTo>
                  <a:lnTo>
                    <a:pt x="1377696" y="1101852"/>
                  </a:lnTo>
                  <a:lnTo>
                    <a:pt x="1377696" y="1082039"/>
                  </a:lnTo>
                  <a:lnTo>
                    <a:pt x="1379220" y="1072895"/>
                  </a:lnTo>
                  <a:lnTo>
                    <a:pt x="1380744" y="1057655"/>
                  </a:lnTo>
                  <a:lnTo>
                    <a:pt x="1382268" y="1068323"/>
                  </a:lnTo>
                  <a:lnTo>
                    <a:pt x="1382268" y="969263"/>
                  </a:lnTo>
                  <a:lnTo>
                    <a:pt x="1383792" y="1010411"/>
                  </a:lnTo>
                  <a:lnTo>
                    <a:pt x="1383792" y="1043939"/>
                  </a:lnTo>
                  <a:lnTo>
                    <a:pt x="1385316" y="1008887"/>
                  </a:lnTo>
                  <a:lnTo>
                    <a:pt x="1386840" y="1054608"/>
                  </a:lnTo>
                  <a:lnTo>
                    <a:pt x="1388364" y="1056131"/>
                  </a:lnTo>
                  <a:lnTo>
                    <a:pt x="1388364" y="1083564"/>
                  </a:lnTo>
                  <a:lnTo>
                    <a:pt x="1389888" y="1030223"/>
                  </a:lnTo>
                  <a:lnTo>
                    <a:pt x="1391412" y="1095755"/>
                  </a:lnTo>
                  <a:lnTo>
                    <a:pt x="1391412" y="1037843"/>
                  </a:lnTo>
                  <a:lnTo>
                    <a:pt x="1392936" y="1046987"/>
                  </a:lnTo>
                  <a:lnTo>
                    <a:pt x="1392936" y="1092708"/>
                  </a:lnTo>
                  <a:lnTo>
                    <a:pt x="1394460" y="1037843"/>
                  </a:lnTo>
                  <a:lnTo>
                    <a:pt x="1395984" y="1054608"/>
                  </a:lnTo>
                  <a:lnTo>
                    <a:pt x="1395984" y="1118615"/>
                  </a:lnTo>
                  <a:lnTo>
                    <a:pt x="1397508" y="1109471"/>
                  </a:lnTo>
                  <a:lnTo>
                    <a:pt x="1397508" y="1156715"/>
                  </a:lnTo>
                  <a:lnTo>
                    <a:pt x="1400556" y="1219199"/>
                  </a:lnTo>
                  <a:lnTo>
                    <a:pt x="1400556" y="1254252"/>
                  </a:lnTo>
                  <a:lnTo>
                    <a:pt x="1400556" y="1252727"/>
                  </a:lnTo>
                  <a:lnTo>
                    <a:pt x="1402080" y="1342643"/>
                  </a:lnTo>
                  <a:lnTo>
                    <a:pt x="1402080" y="1405127"/>
                  </a:lnTo>
                  <a:lnTo>
                    <a:pt x="1405128" y="1395983"/>
                  </a:lnTo>
                  <a:lnTo>
                    <a:pt x="1405128" y="1450847"/>
                  </a:lnTo>
                  <a:lnTo>
                    <a:pt x="1406652" y="1386839"/>
                  </a:lnTo>
                  <a:lnTo>
                    <a:pt x="1406652" y="1435607"/>
                  </a:lnTo>
                  <a:lnTo>
                    <a:pt x="1406652" y="1414271"/>
                  </a:lnTo>
                  <a:lnTo>
                    <a:pt x="1409700" y="1429511"/>
                  </a:lnTo>
                  <a:lnTo>
                    <a:pt x="1409700" y="1301495"/>
                  </a:lnTo>
                  <a:lnTo>
                    <a:pt x="1411224" y="1299971"/>
                  </a:lnTo>
                  <a:lnTo>
                    <a:pt x="1411224" y="1327403"/>
                  </a:lnTo>
                  <a:lnTo>
                    <a:pt x="1411224" y="1322831"/>
                  </a:lnTo>
                  <a:lnTo>
                    <a:pt x="1414272" y="1356359"/>
                  </a:lnTo>
                  <a:lnTo>
                    <a:pt x="1414272" y="1388363"/>
                  </a:lnTo>
                  <a:lnTo>
                    <a:pt x="1415796" y="1339595"/>
                  </a:lnTo>
                  <a:lnTo>
                    <a:pt x="1415796" y="1395983"/>
                  </a:lnTo>
                  <a:lnTo>
                    <a:pt x="1417320" y="1408175"/>
                  </a:lnTo>
                  <a:lnTo>
                    <a:pt x="1418844" y="1464563"/>
                  </a:lnTo>
                  <a:lnTo>
                    <a:pt x="1418844" y="1466087"/>
                  </a:lnTo>
                  <a:lnTo>
                    <a:pt x="1420368" y="1453895"/>
                  </a:lnTo>
                  <a:lnTo>
                    <a:pt x="1420368" y="1493519"/>
                  </a:lnTo>
                  <a:lnTo>
                    <a:pt x="1421892" y="1539239"/>
                  </a:lnTo>
                  <a:lnTo>
                    <a:pt x="1423416" y="1588007"/>
                  </a:lnTo>
                  <a:lnTo>
                    <a:pt x="1423416" y="1508759"/>
                  </a:lnTo>
                  <a:lnTo>
                    <a:pt x="1424940" y="1516379"/>
                  </a:lnTo>
                  <a:lnTo>
                    <a:pt x="1424940" y="1556003"/>
                  </a:lnTo>
                  <a:lnTo>
                    <a:pt x="1426464" y="1618487"/>
                  </a:lnTo>
                  <a:lnTo>
                    <a:pt x="1427988" y="1598675"/>
                  </a:lnTo>
                  <a:lnTo>
                    <a:pt x="1429512" y="1627631"/>
                  </a:lnTo>
                  <a:lnTo>
                    <a:pt x="1429512" y="1606295"/>
                  </a:lnTo>
                  <a:lnTo>
                    <a:pt x="1431036" y="1595627"/>
                  </a:lnTo>
                  <a:lnTo>
                    <a:pt x="1432560" y="1607819"/>
                  </a:lnTo>
                  <a:lnTo>
                    <a:pt x="1434084" y="1629155"/>
                  </a:lnTo>
                  <a:lnTo>
                    <a:pt x="1434084" y="1676399"/>
                  </a:lnTo>
                  <a:lnTo>
                    <a:pt x="1434084" y="1606295"/>
                  </a:lnTo>
                  <a:lnTo>
                    <a:pt x="1435608" y="1548383"/>
                  </a:lnTo>
                  <a:lnTo>
                    <a:pt x="1437132" y="1581911"/>
                  </a:lnTo>
                  <a:lnTo>
                    <a:pt x="1438656" y="1571243"/>
                  </a:lnTo>
                  <a:lnTo>
                    <a:pt x="1438656" y="1546859"/>
                  </a:lnTo>
                  <a:lnTo>
                    <a:pt x="1440180" y="1450847"/>
                  </a:lnTo>
                  <a:lnTo>
                    <a:pt x="1440180" y="1394459"/>
                  </a:lnTo>
                  <a:lnTo>
                    <a:pt x="1441704" y="1389887"/>
                  </a:lnTo>
                  <a:lnTo>
                    <a:pt x="1443228" y="1307591"/>
                  </a:lnTo>
                  <a:lnTo>
                    <a:pt x="1443228" y="1260347"/>
                  </a:lnTo>
                  <a:lnTo>
                    <a:pt x="1444752" y="1280159"/>
                  </a:lnTo>
                  <a:lnTo>
                    <a:pt x="1444752" y="1216152"/>
                  </a:lnTo>
                  <a:lnTo>
                    <a:pt x="1446276" y="1264919"/>
                  </a:lnTo>
                  <a:lnTo>
                    <a:pt x="1447800" y="1272539"/>
                  </a:lnTo>
                  <a:lnTo>
                    <a:pt x="1447800" y="1248155"/>
                  </a:lnTo>
                  <a:lnTo>
                    <a:pt x="1449324" y="1217675"/>
                  </a:lnTo>
                  <a:lnTo>
                    <a:pt x="1449324" y="1213103"/>
                  </a:lnTo>
                  <a:lnTo>
                    <a:pt x="1450848" y="1223771"/>
                  </a:lnTo>
                  <a:lnTo>
                    <a:pt x="1452372" y="1132331"/>
                  </a:lnTo>
                  <a:lnTo>
                    <a:pt x="1452372" y="1066799"/>
                  </a:lnTo>
                  <a:lnTo>
                    <a:pt x="1453896" y="1120139"/>
                  </a:lnTo>
                  <a:lnTo>
                    <a:pt x="1453896" y="1164335"/>
                  </a:lnTo>
                  <a:lnTo>
                    <a:pt x="1456944" y="1176527"/>
                  </a:lnTo>
                  <a:lnTo>
                    <a:pt x="1456944" y="1117091"/>
                  </a:lnTo>
                  <a:lnTo>
                    <a:pt x="1456944" y="1091183"/>
                  </a:lnTo>
                  <a:lnTo>
                    <a:pt x="1458468" y="1086611"/>
                  </a:lnTo>
                  <a:lnTo>
                    <a:pt x="1458468" y="1089659"/>
                  </a:lnTo>
                  <a:lnTo>
                    <a:pt x="1461516" y="1043939"/>
                  </a:lnTo>
                  <a:lnTo>
                    <a:pt x="1461516" y="1014983"/>
                  </a:lnTo>
                  <a:lnTo>
                    <a:pt x="1463040" y="1068323"/>
                  </a:lnTo>
                  <a:lnTo>
                    <a:pt x="1463040" y="1066799"/>
                  </a:lnTo>
                  <a:lnTo>
                    <a:pt x="1463040" y="1071371"/>
                  </a:lnTo>
                  <a:lnTo>
                    <a:pt x="1466088" y="1025651"/>
                  </a:lnTo>
                  <a:lnTo>
                    <a:pt x="1466088" y="964691"/>
                  </a:lnTo>
                  <a:lnTo>
                    <a:pt x="1467612" y="1013459"/>
                  </a:lnTo>
                  <a:lnTo>
                    <a:pt x="1467612" y="1011935"/>
                  </a:lnTo>
                  <a:lnTo>
                    <a:pt x="1467612" y="1086611"/>
                  </a:lnTo>
                  <a:lnTo>
                    <a:pt x="1470660" y="1158239"/>
                  </a:lnTo>
                  <a:lnTo>
                    <a:pt x="1470660" y="1107947"/>
                  </a:lnTo>
                  <a:lnTo>
                    <a:pt x="1472184" y="1098803"/>
                  </a:lnTo>
                  <a:lnTo>
                    <a:pt x="1472184" y="1162811"/>
                  </a:lnTo>
                  <a:lnTo>
                    <a:pt x="1473708" y="1214627"/>
                  </a:lnTo>
                  <a:lnTo>
                    <a:pt x="1475232" y="1138427"/>
                  </a:lnTo>
                  <a:lnTo>
                    <a:pt x="1475232" y="1133855"/>
                  </a:lnTo>
                  <a:lnTo>
                    <a:pt x="1476756" y="1069847"/>
                  </a:lnTo>
                  <a:lnTo>
                    <a:pt x="1476756" y="1142999"/>
                  </a:lnTo>
                  <a:lnTo>
                    <a:pt x="1478280" y="1097279"/>
                  </a:lnTo>
                  <a:lnTo>
                    <a:pt x="1479804" y="1100327"/>
                  </a:lnTo>
                  <a:lnTo>
                    <a:pt x="1479804" y="1146047"/>
                  </a:lnTo>
                  <a:lnTo>
                    <a:pt x="1481328" y="1142999"/>
                  </a:lnTo>
                  <a:lnTo>
                    <a:pt x="1482852" y="1078991"/>
                  </a:lnTo>
                  <a:lnTo>
                    <a:pt x="1484376" y="1088135"/>
                  </a:lnTo>
                  <a:lnTo>
                    <a:pt x="1484376" y="1136903"/>
                  </a:lnTo>
                  <a:lnTo>
                    <a:pt x="1485900" y="1193291"/>
                  </a:lnTo>
                  <a:lnTo>
                    <a:pt x="1485900" y="1170431"/>
                  </a:lnTo>
                  <a:lnTo>
                    <a:pt x="1487424" y="1068323"/>
                  </a:lnTo>
                  <a:lnTo>
                    <a:pt x="1488948" y="1126235"/>
                  </a:lnTo>
                  <a:lnTo>
                    <a:pt x="1490472" y="1117091"/>
                  </a:lnTo>
                  <a:lnTo>
                    <a:pt x="1490472" y="1126235"/>
                  </a:lnTo>
                  <a:lnTo>
                    <a:pt x="1490472" y="1123187"/>
                  </a:lnTo>
                  <a:lnTo>
                    <a:pt x="1491996" y="1120139"/>
                  </a:lnTo>
                  <a:lnTo>
                    <a:pt x="1493520" y="1078991"/>
                  </a:lnTo>
                  <a:lnTo>
                    <a:pt x="1495044" y="1106423"/>
                  </a:lnTo>
                  <a:lnTo>
                    <a:pt x="1495044" y="1110995"/>
                  </a:lnTo>
                  <a:lnTo>
                    <a:pt x="1496568" y="1127759"/>
                  </a:lnTo>
                  <a:lnTo>
                    <a:pt x="1496568" y="1110995"/>
                  </a:lnTo>
                  <a:lnTo>
                    <a:pt x="1498092" y="1074419"/>
                  </a:lnTo>
                  <a:lnTo>
                    <a:pt x="1499616" y="1040891"/>
                  </a:lnTo>
                  <a:lnTo>
                    <a:pt x="1499616" y="1037843"/>
                  </a:lnTo>
                  <a:lnTo>
                    <a:pt x="1501140" y="1037843"/>
                  </a:lnTo>
                  <a:lnTo>
                    <a:pt x="1501140" y="1034795"/>
                  </a:lnTo>
                  <a:lnTo>
                    <a:pt x="1504188" y="1024127"/>
                  </a:lnTo>
                  <a:lnTo>
                    <a:pt x="1504188" y="960119"/>
                  </a:lnTo>
                  <a:lnTo>
                    <a:pt x="1505712" y="858011"/>
                  </a:lnTo>
                  <a:lnTo>
                    <a:pt x="1505712" y="880871"/>
                  </a:lnTo>
                  <a:lnTo>
                    <a:pt x="1508760" y="940307"/>
                  </a:lnTo>
                  <a:lnTo>
                    <a:pt x="1508760" y="970787"/>
                  </a:lnTo>
                  <a:lnTo>
                    <a:pt x="1510284" y="975359"/>
                  </a:lnTo>
                  <a:lnTo>
                    <a:pt x="1510284" y="1082039"/>
                  </a:lnTo>
                  <a:lnTo>
                    <a:pt x="1513332" y="1060703"/>
                  </a:lnTo>
                  <a:lnTo>
                    <a:pt x="1513332" y="1046987"/>
                  </a:lnTo>
                  <a:lnTo>
                    <a:pt x="1513332" y="1002791"/>
                  </a:lnTo>
                  <a:lnTo>
                    <a:pt x="1514856" y="969263"/>
                  </a:lnTo>
                  <a:lnTo>
                    <a:pt x="1514856" y="947927"/>
                  </a:lnTo>
                  <a:lnTo>
                    <a:pt x="1517904" y="944879"/>
                  </a:lnTo>
                  <a:lnTo>
                    <a:pt x="1519428" y="978407"/>
                  </a:lnTo>
                  <a:lnTo>
                    <a:pt x="1519428" y="989075"/>
                  </a:lnTo>
                  <a:lnTo>
                    <a:pt x="1519428" y="1046987"/>
                  </a:lnTo>
                  <a:lnTo>
                    <a:pt x="1522476" y="1033271"/>
                  </a:lnTo>
                  <a:lnTo>
                    <a:pt x="1522476" y="964691"/>
                  </a:lnTo>
                  <a:lnTo>
                    <a:pt x="1524000" y="998219"/>
                  </a:lnTo>
                  <a:lnTo>
                    <a:pt x="1524000" y="981455"/>
                  </a:lnTo>
                  <a:lnTo>
                    <a:pt x="1524000" y="947927"/>
                  </a:lnTo>
                  <a:lnTo>
                    <a:pt x="1527048" y="920495"/>
                  </a:lnTo>
                  <a:lnTo>
                    <a:pt x="1527048" y="886967"/>
                  </a:lnTo>
                  <a:lnTo>
                    <a:pt x="1528572" y="871727"/>
                  </a:lnTo>
                  <a:lnTo>
                    <a:pt x="1528572" y="854963"/>
                  </a:lnTo>
                  <a:lnTo>
                    <a:pt x="1530096" y="882395"/>
                  </a:lnTo>
                  <a:lnTo>
                    <a:pt x="1531620" y="826007"/>
                  </a:lnTo>
                  <a:lnTo>
                    <a:pt x="1531620" y="760475"/>
                  </a:lnTo>
                  <a:lnTo>
                    <a:pt x="1533144" y="771143"/>
                  </a:lnTo>
                  <a:lnTo>
                    <a:pt x="1533144" y="765047"/>
                  </a:lnTo>
                  <a:lnTo>
                    <a:pt x="1534668" y="792479"/>
                  </a:lnTo>
                  <a:lnTo>
                    <a:pt x="1536192" y="701039"/>
                  </a:lnTo>
                  <a:lnTo>
                    <a:pt x="1536192" y="702563"/>
                  </a:lnTo>
                  <a:lnTo>
                    <a:pt x="1537716" y="688847"/>
                  </a:lnTo>
                  <a:lnTo>
                    <a:pt x="1537716" y="667511"/>
                  </a:lnTo>
                  <a:lnTo>
                    <a:pt x="1539240" y="707135"/>
                  </a:lnTo>
                  <a:lnTo>
                    <a:pt x="1540764" y="701039"/>
                  </a:lnTo>
                  <a:lnTo>
                    <a:pt x="1542288" y="746759"/>
                  </a:lnTo>
                  <a:lnTo>
                    <a:pt x="1542288" y="790955"/>
                  </a:lnTo>
                  <a:lnTo>
                    <a:pt x="1543812" y="752855"/>
                  </a:lnTo>
                  <a:lnTo>
                    <a:pt x="1545336" y="757427"/>
                  </a:lnTo>
                  <a:lnTo>
                    <a:pt x="1546860" y="812291"/>
                  </a:lnTo>
                  <a:lnTo>
                    <a:pt x="1546860" y="821435"/>
                  </a:lnTo>
                  <a:lnTo>
                    <a:pt x="1546860" y="813815"/>
                  </a:lnTo>
                  <a:lnTo>
                    <a:pt x="1548384" y="778763"/>
                  </a:lnTo>
                  <a:lnTo>
                    <a:pt x="1549908" y="781811"/>
                  </a:lnTo>
                  <a:lnTo>
                    <a:pt x="1551432" y="815339"/>
                  </a:lnTo>
                  <a:lnTo>
                    <a:pt x="1551432" y="818387"/>
                  </a:lnTo>
                  <a:lnTo>
                    <a:pt x="1552956" y="822959"/>
                  </a:lnTo>
                  <a:lnTo>
                    <a:pt x="1552956" y="845819"/>
                  </a:lnTo>
                  <a:lnTo>
                    <a:pt x="1554480" y="859535"/>
                  </a:lnTo>
                  <a:lnTo>
                    <a:pt x="1556004" y="879347"/>
                  </a:lnTo>
                  <a:lnTo>
                    <a:pt x="1556004" y="873251"/>
                  </a:lnTo>
                  <a:lnTo>
                    <a:pt x="1557528" y="893063"/>
                  </a:lnTo>
                  <a:lnTo>
                    <a:pt x="1557528" y="940307"/>
                  </a:lnTo>
                  <a:lnTo>
                    <a:pt x="1559052" y="949451"/>
                  </a:lnTo>
                  <a:lnTo>
                    <a:pt x="1560576" y="894587"/>
                  </a:lnTo>
                  <a:lnTo>
                    <a:pt x="1560576" y="912875"/>
                  </a:lnTo>
                  <a:lnTo>
                    <a:pt x="1562100" y="940307"/>
                  </a:lnTo>
                  <a:lnTo>
                    <a:pt x="1562100" y="914399"/>
                  </a:lnTo>
                  <a:lnTo>
                    <a:pt x="1563624" y="950975"/>
                  </a:lnTo>
                  <a:lnTo>
                    <a:pt x="1565148" y="990599"/>
                  </a:lnTo>
                  <a:lnTo>
                    <a:pt x="1565148" y="954023"/>
                  </a:lnTo>
                  <a:lnTo>
                    <a:pt x="1566672" y="946403"/>
                  </a:lnTo>
                  <a:lnTo>
                    <a:pt x="1566672" y="922019"/>
                  </a:lnTo>
                  <a:lnTo>
                    <a:pt x="1569720" y="938783"/>
                  </a:lnTo>
                  <a:lnTo>
                    <a:pt x="1569720" y="963167"/>
                  </a:lnTo>
                  <a:lnTo>
                    <a:pt x="1569720" y="952499"/>
                  </a:lnTo>
                  <a:lnTo>
                    <a:pt x="1571244" y="928115"/>
                  </a:lnTo>
                  <a:lnTo>
                    <a:pt x="1574292" y="944879"/>
                  </a:lnTo>
                  <a:lnTo>
                    <a:pt x="1574292" y="960119"/>
                  </a:lnTo>
                  <a:lnTo>
                    <a:pt x="1574292" y="923543"/>
                  </a:lnTo>
                  <a:lnTo>
                    <a:pt x="1575816" y="906779"/>
                  </a:lnTo>
                  <a:lnTo>
                    <a:pt x="1578864" y="928115"/>
                  </a:lnTo>
                  <a:lnTo>
                    <a:pt x="1578864" y="891539"/>
                  </a:lnTo>
                  <a:lnTo>
                    <a:pt x="1580388" y="905255"/>
                  </a:lnTo>
                  <a:lnTo>
                    <a:pt x="1580388" y="917447"/>
                  </a:lnTo>
                  <a:lnTo>
                    <a:pt x="1583436" y="935735"/>
                  </a:lnTo>
                  <a:lnTo>
                    <a:pt x="1583436" y="911351"/>
                  </a:lnTo>
                  <a:lnTo>
                    <a:pt x="1584960" y="899159"/>
                  </a:lnTo>
                  <a:lnTo>
                    <a:pt x="1584960" y="871727"/>
                  </a:lnTo>
                  <a:lnTo>
                    <a:pt x="1586484" y="845819"/>
                  </a:lnTo>
                  <a:lnTo>
                    <a:pt x="1588008" y="822959"/>
                  </a:lnTo>
                  <a:lnTo>
                    <a:pt x="1588008" y="841247"/>
                  </a:lnTo>
                  <a:lnTo>
                    <a:pt x="1589532" y="864107"/>
                  </a:lnTo>
                  <a:lnTo>
                    <a:pt x="1589532" y="886967"/>
                  </a:lnTo>
                  <a:lnTo>
                    <a:pt x="1591056" y="864107"/>
                  </a:lnTo>
                  <a:lnTo>
                    <a:pt x="1592580" y="877823"/>
                  </a:lnTo>
                  <a:lnTo>
                    <a:pt x="1592580" y="896111"/>
                  </a:lnTo>
                  <a:lnTo>
                    <a:pt x="1594104" y="854963"/>
                  </a:lnTo>
                  <a:lnTo>
                    <a:pt x="1594104" y="827531"/>
                  </a:lnTo>
                  <a:lnTo>
                    <a:pt x="1595628" y="925067"/>
                  </a:lnTo>
                  <a:lnTo>
                    <a:pt x="1597152" y="899159"/>
                  </a:lnTo>
                  <a:lnTo>
                    <a:pt x="1597152" y="928115"/>
                  </a:lnTo>
                  <a:lnTo>
                    <a:pt x="1598676" y="973835"/>
                  </a:lnTo>
                  <a:lnTo>
                    <a:pt x="1598676" y="882395"/>
                  </a:lnTo>
                  <a:lnTo>
                    <a:pt x="1600200" y="888491"/>
                  </a:lnTo>
                  <a:lnTo>
                    <a:pt x="1601724" y="877823"/>
                  </a:lnTo>
                  <a:lnTo>
                    <a:pt x="1603248" y="844295"/>
                  </a:lnTo>
                  <a:lnTo>
                    <a:pt x="1603248" y="848867"/>
                  </a:lnTo>
                  <a:lnTo>
                    <a:pt x="1603248" y="891539"/>
                  </a:lnTo>
                  <a:lnTo>
                    <a:pt x="1604772" y="864107"/>
                  </a:lnTo>
                  <a:lnTo>
                    <a:pt x="1607820" y="908303"/>
                  </a:lnTo>
                  <a:lnTo>
                    <a:pt x="1607820" y="903731"/>
                  </a:lnTo>
                  <a:lnTo>
                    <a:pt x="1609344" y="937259"/>
                  </a:lnTo>
                  <a:lnTo>
                    <a:pt x="1609344" y="879347"/>
                  </a:lnTo>
                  <a:lnTo>
                    <a:pt x="1610868" y="818387"/>
                  </a:lnTo>
                  <a:lnTo>
                    <a:pt x="1612392" y="794003"/>
                  </a:lnTo>
                  <a:lnTo>
                    <a:pt x="1612392" y="851915"/>
                  </a:lnTo>
                  <a:lnTo>
                    <a:pt x="1613916" y="838199"/>
                  </a:lnTo>
                  <a:lnTo>
                    <a:pt x="1613916" y="736091"/>
                  </a:lnTo>
                  <a:lnTo>
                    <a:pt x="1615440" y="696467"/>
                  </a:lnTo>
                  <a:lnTo>
                    <a:pt x="1616964" y="678179"/>
                  </a:lnTo>
                  <a:lnTo>
                    <a:pt x="1616964" y="758951"/>
                  </a:lnTo>
                  <a:lnTo>
                    <a:pt x="1618488" y="737615"/>
                  </a:lnTo>
                  <a:lnTo>
                    <a:pt x="1618488" y="780287"/>
                  </a:lnTo>
                  <a:lnTo>
                    <a:pt x="1620012" y="800099"/>
                  </a:lnTo>
                  <a:lnTo>
                    <a:pt x="1621536" y="836675"/>
                  </a:lnTo>
                  <a:lnTo>
                    <a:pt x="1621536" y="880871"/>
                  </a:lnTo>
                  <a:lnTo>
                    <a:pt x="1623060" y="947927"/>
                  </a:lnTo>
                  <a:lnTo>
                    <a:pt x="1623060" y="950975"/>
                  </a:lnTo>
                  <a:lnTo>
                    <a:pt x="1626108" y="944879"/>
                  </a:lnTo>
                  <a:lnTo>
                    <a:pt x="1626108" y="867155"/>
                  </a:lnTo>
                  <a:lnTo>
                    <a:pt x="1626108" y="876299"/>
                  </a:lnTo>
                  <a:lnTo>
                    <a:pt x="1627632" y="868679"/>
                  </a:lnTo>
                  <a:lnTo>
                    <a:pt x="1627632" y="778763"/>
                  </a:lnTo>
                  <a:lnTo>
                    <a:pt x="1630680" y="858011"/>
                  </a:lnTo>
                  <a:lnTo>
                    <a:pt x="1630680" y="864107"/>
                  </a:lnTo>
                  <a:lnTo>
                    <a:pt x="1632204" y="886967"/>
                  </a:lnTo>
                  <a:lnTo>
                    <a:pt x="1632204" y="885443"/>
                  </a:lnTo>
                  <a:lnTo>
                    <a:pt x="1635252" y="978407"/>
                  </a:lnTo>
                  <a:lnTo>
                    <a:pt x="1635252" y="1060703"/>
                  </a:lnTo>
                  <a:lnTo>
                    <a:pt x="1636776" y="1037843"/>
                  </a:lnTo>
                  <a:lnTo>
                    <a:pt x="1636776" y="947927"/>
                  </a:lnTo>
                  <a:lnTo>
                    <a:pt x="1636776" y="950975"/>
                  </a:lnTo>
                  <a:lnTo>
                    <a:pt x="1639824" y="934211"/>
                  </a:lnTo>
                  <a:lnTo>
                    <a:pt x="1639824" y="917447"/>
                  </a:lnTo>
                  <a:lnTo>
                    <a:pt x="1641348" y="934211"/>
                  </a:lnTo>
                  <a:lnTo>
                    <a:pt x="1641348" y="911351"/>
                  </a:lnTo>
                  <a:lnTo>
                    <a:pt x="1642872" y="950975"/>
                  </a:lnTo>
                  <a:lnTo>
                    <a:pt x="1644396" y="963167"/>
                  </a:lnTo>
                  <a:lnTo>
                    <a:pt x="1644396" y="1008887"/>
                  </a:lnTo>
                  <a:lnTo>
                    <a:pt x="1645920" y="1046987"/>
                  </a:lnTo>
                  <a:lnTo>
                    <a:pt x="1645920" y="1011935"/>
                  </a:lnTo>
                  <a:lnTo>
                    <a:pt x="1647444" y="979931"/>
                  </a:lnTo>
                  <a:lnTo>
                    <a:pt x="1648968" y="935735"/>
                  </a:lnTo>
                  <a:lnTo>
                    <a:pt x="1648968" y="957071"/>
                  </a:lnTo>
                  <a:lnTo>
                    <a:pt x="1650492" y="992123"/>
                  </a:lnTo>
                  <a:lnTo>
                    <a:pt x="1652016" y="990599"/>
                  </a:lnTo>
                  <a:lnTo>
                    <a:pt x="1653540" y="1010411"/>
                  </a:lnTo>
                  <a:lnTo>
                    <a:pt x="1653540" y="1051559"/>
                  </a:lnTo>
                  <a:lnTo>
                    <a:pt x="1655064" y="1030223"/>
                  </a:lnTo>
                  <a:lnTo>
                    <a:pt x="1655064" y="1027175"/>
                  </a:lnTo>
                  <a:lnTo>
                    <a:pt x="1656588" y="1028699"/>
                  </a:lnTo>
                  <a:lnTo>
                    <a:pt x="1658112" y="1031747"/>
                  </a:lnTo>
                  <a:lnTo>
                    <a:pt x="1659636" y="984503"/>
                  </a:lnTo>
                  <a:lnTo>
                    <a:pt x="1659636" y="992123"/>
                  </a:lnTo>
                  <a:lnTo>
                    <a:pt x="1659636" y="1028699"/>
                  </a:lnTo>
                  <a:lnTo>
                    <a:pt x="1661160" y="992123"/>
                  </a:lnTo>
                  <a:lnTo>
                    <a:pt x="1662684" y="1004315"/>
                  </a:lnTo>
                  <a:lnTo>
                    <a:pt x="1664208" y="1046987"/>
                  </a:lnTo>
                  <a:lnTo>
                    <a:pt x="1664208" y="1057655"/>
                  </a:lnTo>
                  <a:lnTo>
                    <a:pt x="1665732" y="1088135"/>
                  </a:lnTo>
                  <a:lnTo>
                    <a:pt x="1665732" y="1110995"/>
                  </a:lnTo>
                  <a:lnTo>
                    <a:pt x="1667256" y="1095755"/>
                  </a:lnTo>
                  <a:lnTo>
                    <a:pt x="1668780" y="1075943"/>
                  </a:lnTo>
                  <a:lnTo>
                    <a:pt x="1668780" y="1040891"/>
                  </a:lnTo>
                  <a:lnTo>
                    <a:pt x="1670304" y="975359"/>
                  </a:lnTo>
                  <a:lnTo>
                    <a:pt x="1670304" y="1011935"/>
                  </a:lnTo>
                  <a:lnTo>
                    <a:pt x="1673352" y="1030223"/>
                  </a:lnTo>
                  <a:lnTo>
                    <a:pt x="1673352" y="1005839"/>
                  </a:lnTo>
                  <a:lnTo>
                    <a:pt x="1674876" y="989075"/>
                  </a:lnTo>
                  <a:lnTo>
                    <a:pt x="1674876" y="992123"/>
                  </a:lnTo>
                  <a:lnTo>
                    <a:pt x="1676400" y="1107947"/>
                  </a:lnTo>
                  <a:lnTo>
                    <a:pt x="1682496" y="1114043"/>
                  </a:lnTo>
                  <a:lnTo>
                    <a:pt x="1682496" y="1153667"/>
                  </a:lnTo>
                  <a:lnTo>
                    <a:pt x="1682496" y="1188719"/>
                  </a:lnTo>
                  <a:lnTo>
                    <a:pt x="1684020" y="1185671"/>
                  </a:lnTo>
                  <a:lnTo>
                    <a:pt x="1684020" y="1211579"/>
                  </a:lnTo>
                  <a:lnTo>
                    <a:pt x="1687068" y="1234439"/>
                  </a:lnTo>
                  <a:lnTo>
                    <a:pt x="1687068" y="1220723"/>
                  </a:lnTo>
                  <a:lnTo>
                    <a:pt x="1687068" y="1275587"/>
                  </a:lnTo>
                  <a:lnTo>
                    <a:pt x="1688592" y="1252727"/>
                  </a:lnTo>
                  <a:lnTo>
                    <a:pt x="1688592" y="1214627"/>
                  </a:lnTo>
                  <a:lnTo>
                    <a:pt x="1691640" y="1286255"/>
                  </a:lnTo>
                  <a:lnTo>
                    <a:pt x="1691640" y="1328927"/>
                  </a:lnTo>
                  <a:lnTo>
                    <a:pt x="1693164" y="1274063"/>
                  </a:lnTo>
                  <a:lnTo>
                    <a:pt x="1693164" y="1231391"/>
                  </a:lnTo>
                  <a:lnTo>
                    <a:pt x="1693164" y="1274063"/>
                  </a:lnTo>
                  <a:lnTo>
                    <a:pt x="1696212" y="1267967"/>
                  </a:lnTo>
                  <a:lnTo>
                    <a:pt x="1696212" y="1243583"/>
                  </a:lnTo>
                  <a:lnTo>
                    <a:pt x="1697736" y="1197863"/>
                  </a:lnTo>
                  <a:lnTo>
                    <a:pt x="1697736" y="1175003"/>
                  </a:lnTo>
                  <a:lnTo>
                    <a:pt x="1699260" y="1219199"/>
                  </a:lnTo>
                  <a:lnTo>
                    <a:pt x="1700784" y="1147571"/>
                  </a:lnTo>
                  <a:lnTo>
                    <a:pt x="1702308" y="1168907"/>
                  </a:lnTo>
                  <a:lnTo>
                    <a:pt x="1702308" y="1190243"/>
                  </a:lnTo>
                  <a:lnTo>
                    <a:pt x="1703832" y="1158239"/>
                  </a:lnTo>
                  <a:lnTo>
                    <a:pt x="1705356" y="1187195"/>
                  </a:lnTo>
                  <a:lnTo>
                    <a:pt x="1705356" y="1190243"/>
                  </a:lnTo>
                  <a:lnTo>
                    <a:pt x="1706880" y="1187195"/>
                  </a:lnTo>
                  <a:lnTo>
                    <a:pt x="1706880" y="1162811"/>
                  </a:lnTo>
                  <a:lnTo>
                    <a:pt x="1708404" y="1126235"/>
                  </a:lnTo>
                  <a:lnTo>
                    <a:pt x="1709928" y="1124711"/>
                  </a:lnTo>
                  <a:lnTo>
                    <a:pt x="1709928" y="1089659"/>
                  </a:lnTo>
                  <a:lnTo>
                    <a:pt x="1711452" y="1057655"/>
                  </a:lnTo>
                  <a:lnTo>
                    <a:pt x="1711452" y="1054608"/>
                  </a:lnTo>
                  <a:lnTo>
                    <a:pt x="1712976" y="1075943"/>
                  </a:lnTo>
                  <a:lnTo>
                    <a:pt x="1714500" y="1123187"/>
                  </a:lnTo>
                  <a:lnTo>
                    <a:pt x="1716024" y="1170431"/>
                  </a:lnTo>
                  <a:lnTo>
                    <a:pt x="1716024" y="1193291"/>
                  </a:lnTo>
                  <a:lnTo>
                    <a:pt x="1716024" y="1207007"/>
                  </a:lnTo>
                  <a:lnTo>
                    <a:pt x="1717548" y="1239011"/>
                  </a:lnTo>
                  <a:lnTo>
                    <a:pt x="1719072" y="1210055"/>
                  </a:lnTo>
                  <a:lnTo>
                    <a:pt x="1720596" y="1210055"/>
                  </a:lnTo>
                  <a:lnTo>
                    <a:pt x="1720596" y="1191767"/>
                  </a:lnTo>
                  <a:lnTo>
                    <a:pt x="1720596" y="1216152"/>
                  </a:lnTo>
                  <a:lnTo>
                    <a:pt x="1722120" y="1191767"/>
                  </a:lnTo>
                  <a:lnTo>
                    <a:pt x="1723644" y="1210055"/>
                  </a:lnTo>
                  <a:lnTo>
                    <a:pt x="1725168" y="1207007"/>
                  </a:lnTo>
                  <a:lnTo>
                    <a:pt x="1725168" y="1216152"/>
                  </a:lnTo>
                  <a:lnTo>
                    <a:pt x="1726692" y="1210055"/>
                  </a:lnTo>
                  <a:lnTo>
                    <a:pt x="1728216" y="1211579"/>
                  </a:lnTo>
                  <a:lnTo>
                    <a:pt x="1729740" y="1217675"/>
                  </a:lnTo>
                  <a:lnTo>
                    <a:pt x="1729740" y="1179575"/>
                  </a:lnTo>
                  <a:lnTo>
                    <a:pt x="1731264" y="1196339"/>
                  </a:lnTo>
                  <a:lnTo>
                    <a:pt x="1731264" y="1193291"/>
                  </a:lnTo>
                  <a:lnTo>
                    <a:pt x="1732788" y="1202435"/>
                  </a:lnTo>
                  <a:lnTo>
                    <a:pt x="1734312" y="1193291"/>
                  </a:lnTo>
                  <a:lnTo>
                    <a:pt x="1734312" y="1153667"/>
                  </a:lnTo>
                  <a:lnTo>
                    <a:pt x="1735836" y="1117091"/>
                  </a:lnTo>
                  <a:lnTo>
                    <a:pt x="1735836" y="1124711"/>
                  </a:lnTo>
                  <a:lnTo>
                    <a:pt x="1738884" y="1109471"/>
                  </a:lnTo>
                  <a:lnTo>
                    <a:pt x="1738884" y="1094231"/>
                  </a:lnTo>
                  <a:lnTo>
                    <a:pt x="1738884" y="1089659"/>
                  </a:lnTo>
                  <a:lnTo>
                    <a:pt x="1740408" y="1103375"/>
                  </a:lnTo>
                  <a:lnTo>
                    <a:pt x="1740408" y="1110995"/>
                  </a:lnTo>
                  <a:lnTo>
                    <a:pt x="1743456" y="1098803"/>
                  </a:lnTo>
                  <a:lnTo>
                    <a:pt x="1743456" y="1085087"/>
                  </a:lnTo>
                  <a:lnTo>
                    <a:pt x="1743456" y="1110995"/>
                  </a:lnTo>
                  <a:lnTo>
                    <a:pt x="1744980" y="1144523"/>
                  </a:lnTo>
                  <a:lnTo>
                    <a:pt x="1744980" y="1095755"/>
                  </a:lnTo>
                  <a:lnTo>
                    <a:pt x="1748028" y="1071371"/>
                  </a:lnTo>
                  <a:lnTo>
                    <a:pt x="1749552" y="1077467"/>
                  </a:lnTo>
                  <a:lnTo>
                    <a:pt x="1749552" y="1062227"/>
                  </a:lnTo>
                  <a:lnTo>
                    <a:pt x="1749552" y="1066799"/>
                  </a:lnTo>
                  <a:lnTo>
                    <a:pt x="1752600" y="1046987"/>
                  </a:lnTo>
                  <a:lnTo>
                    <a:pt x="1754124" y="1048511"/>
                  </a:lnTo>
                  <a:lnTo>
                    <a:pt x="1754124" y="1034795"/>
                  </a:lnTo>
                  <a:lnTo>
                    <a:pt x="1755648" y="1007363"/>
                  </a:lnTo>
                  <a:lnTo>
                    <a:pt x="1757172" y="992123"/>
                  </a:lnTo>
                  <a:lnTo>
                    <a:pt x="1757172" y="949451"/>
                  </a:lnTo>
                  <a:lnTo>
                    <a:pt x="1758696" y="1005839"/>
                  </a:lnTo>
                  <a:lnTo>
                    <a:pt x="1758696" y="1059179"/>
                  </a:lnTo>
                  <a:lnTo>
                    <a:pt x="1760220" y="1080515"/>
                  </a:lnTo>
                  <a:lnTo>
                    <a:pt x="1761744" y="1202435"/>
                  </a:lnTo>
                  <a:lnTo>
                    <a:pt x="1761744" y="1117091"/>
                  </a:lnTo>
                  <a:lnTo>
                    <a:pt x="1763268" y="1101852"/>
                  </a:lnTo>
                  <a:lnTo>
                    <a:pt x="1763268" y="1124711"/>
                  </a:lnTo>
                  <a:lnTo>
                    <a:pt x="1764792" y="1152143"/>
                  </a:lnTo>
                  <a:lnTo>
                    <a:pt x="1766316" y="1144523"/>
                  </a:lnTo>
                  <a:lnTo>
                    <a:pt x="1767840" y="1115567"/>
                  </a:lnTo>
                  <a:lnTo>
                    <a:pt x="1767840" y="1106423"/>
                  </a:lnTo>
                  <a:lnTo>
                    <a:pt x="1769364" y="1120139"/>
                  </a:lnTo>
                  <a:lnTo>
                    <a:pt x="1770888" y="1100327"/>
                  </a:lnTo>
                  <a:lnTo>
                    <a:pt x="1772412" y="1056131"/>
                  </a:lnTo>
                  <a:lnTo>
                    <a:pt x="1772412" y="1063752"/>
                  </a:lnTo>
                  <a:lnTo>
                    <a:pt x="1772412" y="1048511"/>
                  </a:lnTo>
                  <a:lnTo>
                    <a:pt x="1773936" y="1066799"/>
                  </a:lnTo>
                  <a:lnTo>
                    <a:pt x="1775460" y="1071371"/>
                  </a:lnTo>
                  <a:lnTo>
                    <a:pt x="1776984" y="1089659"/>
                  </a:lnTo>
                  <a:lnTo>
                    <a:pt x="1776984" y="1109471"/>
                  </a:lnTo>
                  <a:lnTo>
                    <a:pt x="1776984" y="1098803"/>
                  </a:lnTo>
                  <a:lnTo>
                    <a:pt x="1778508" y="1121663"/>
                  </a:lnTo>
                  <a:lnTo>
                    <a:pt x="1780032" y="1138427"/>
                  </a:lnTo>
                  <a:lnTo>
                    <a:pt x="1781556" y="1126235"/>
                  </a:lnTo>
                  <a:lnTo>
                    <a:pt x="1781556" y="1103375"/>
                  </a:lnTo>
                  <a:lnTo>
                    <a:pt x="1783080" y="1127759"/>
                  </a:lnTo>
                  <a:lnTo>
                    <a:pt x="1783080" y="1095755"/>
                  </a:lnTo>
                  <a:lnTo>
                    <a:pt x="1786128" y="1106423"/>
                  </a:lnTo>
                  <a:lnTo>
                    <a:pt x="1786128" y="1089659"/>
                  </a:lnTo>
                  <a:lnTo>
                    <a:pt x="1787652" y="1083564"/>
                  </a:lnTo>
                  <a:lnTo>
                    <a:pt x="1787652" y="1077467"/>
                  </a:lnTo>
                  <a:lnTo>
                    <a:pt x="1789176" y="1112519"/>
                  </a:lnTo>
                  <a:lnTo>
                    <a:pt x="1790700" y="1085087"/>
                  </a:lnTo>
                  <a:lnTo>
                    <a:pt x="1792224" y="1124711"/>
                  </a:lnTo>
                  <a:lnTo>
                    <a:pt x="1792224" y="1170431"/>
                  </a:lnTo>
                  <a:lnTo>
                    <a:pt x="1793748" y="1167383"/>
                  </a:lnTo>
                  <a:lnTo>
                    <a:pt x="1795272" y="1191767"/>
                  </a:lnTo>
                  <a:lnTo>
                    <a:pt x="1795272" y="1165859"/>
                  </a:lnTo>
                  <a:lnTo>
                    <a:pt x="1796796" y="1147571"/>
                  </a:lnTo>
                  <a:lnTo>
                    <a:pt x="1796796" y="1135379"/>
                  </a:lnTo>
                  <a:lnTo>
                    <a:pt x="1799844" y="1127759"/>
                  </a:lnTo>
                  <a:lnTo>
                    <a:pt x="1799844" y="1101852"/>
                  </a:lnTo>
                  <a:lnTo>
                    <a:pt x="1799844" y="1098803"/>
                  </a:lnTo>
                  <a:lnTo>
                    <a:pt x="1801368" y="1107947"/>
                  </a:lnTo>
                  <a:lnTo>
                    <a:pt x="1801368" y="1167383"/>
                  </a:lnTo>
                  <a:lnTo>
                    <a:pt x="1804416" y="1159763"/>
                  </a:lnTo>
                  <a:lnTo>
                    <a:pt x="1804416" y="1136903"/>
                  </a:lnTo>
                  <a:lnTo>
                    <a:pt x="1805940" y="1129283"/>
                  </a:lnTo>
                  <a:lnTo>
                    <a:pt x="1805940" y="1069847"/>
                  </a:lnTo>
                  <a:lnTo>
                    <a:pt x="1805940" y="1094231"/>
                  </a:lnTo>
                  <a:lnTo>
                    <a:pt x="1808988" y="1075943"/>
                  </a:lnTo>
                  <a:lnTo>
                    <a:pt x="1808988" y="975359"/>
                  </a:lnTo>
                  <a:lnTo>
                    <a:pt x="1810512" y="922019"/>
                  </a:lnTo>
                  <a:lnTo>
                    <a:pt x="1810512" y="883919"/>
                  </a:lnTo>
                  <a:lnTo>
                    <a:pt x="1813560" y="853439"/>
                  </a:lnTo>
                  <a:lnTo>
                    <a:pt x="1813560" y="812291"/>
                  </a:lnTo>
                  <a:lnTo>
                    <a:pt x="1815084" y="786383"/>
                  </a:lnTo>
                  <a:lnTo>
                    <a:pt x="1815084" y="789431"/>
                  </a:lnTo>
                  <a:lnTo>
                    <a:pt x="1816608" y="777239"/>
                  </a:lnTo>
                  <a:lnTo>
                    <a:pt x="1818132" y="693419"/>
                  </a:lnTo>
                  <a:lnTo>
                    <a:pt x="1818132" y="655319"/>
                  </a:lnTo>
                  <a:lnTo>
                    <a:pt x="1819656" y="656843"/>
                  </a:lnTo>
                  <a:lnTo>
                    <a:pt x="1819656" y="544067"/>
                  </a:lnTo>
                  <a:lnTo>
                    <a:pt x="1821180" y="495299"/>
                  </a:lnTo>
                  <a:lnTo>
                    <a:pt x="1822704" y="550163"/>
                  </a:lnTo>
                  <a:lnTo>
                    <a:pt x="1822704" y="583691"/>
                  </a:lnTo>
                  <a:lnTo>
                    <a:pt x="1824228" y="576071"/>
                  </a:lnTo>
                  <a:lnTo>
                    <a:pt x="1824228" y="569975"/>
                  </a:lnTo>
                  <a:lnTo>
                    <a:pt x="1825752" y="541019"/>
                  </a:lnTo>
                  <a:lnTo>
                    <a:pt x="1827276" y="595883"/>
                  </a:lnTo>
                  <a:lnTo>
                    <a:pt x="1828800" y="609599"/>
                  </a:lnTo>
                  <a:lnTo>
                    <a:pt x="1828800" y="583691"/>
                  </a:lnTo>
                  <a:lnTo>
                    <a:pt x="1828800" y="588263"/>
                  </a:lnTo>
                  <a:lnTo>
                    <a:pt x="1830324" y="605027"/>
                  </a:lnTo>
                  <a:lnTo>
                    <a:pt x="1831848" y="544067"/>
                  </a:lnTo>
                  <a:lnTo>
                    <a:pt x="1833372" y="495299"/>
                  </a:lnTo>
                  <a:lnTo>
                    <a:pt x="1833372" y="554735"/>
                  </a:lnTo>
                  <a:lnTo>
                    <a:pt x="1833372" y="531875"/>
                  </a:lnTo>
                  <a:lnTo>
                    <a:pt x="1834896" y="480059"/>
                  </a:lnTo>
                  <a:lnTo>
                    <a:pt x="1836420" y="490727"/>
                  </a:lnTo>
                  <a:lnTo>
                    <a:pt x="1837944" y="553211"/>
                  </a:lnTo>
                  <a:lnTo>
                    <a:pt x="1837944" y="612647"/>
                  </a:lnTo>
                  <a:lnTo>
                    <a:pt x="1839468" y="615695"/>
                  </a:lnTo>
                  <a:lnTo>
                    <a:pt x="1839468" y="608075"/>
                  </a:lnTo>
                  <a:lnTo>
                    <a:pt x="1840992" y="676655"/>
                  </a:lnTo>
                  <a:lnTo>
                    <a:pt x="1842516" y="626363"/>
                  </a:lnTo>
                  <a:lnTo>
                    <a:pt x="1842516" y="577595"/>
                  </a:lnTo>
                  <a:lnTo>
                    <a:pt x="1844040" y="653795"/>
                  </a:lnTo>
                  <a:lnTo>
                    <a:pt x="1845564" y="655319"/>
                  </a:lnTo>
                  <a:lnTo>
                    <a:pt x="1847088" y="655319"/>
                  </a:lnTo>
                  <a:lnTo>
                    <a:pt x="1847088" y="664463"/>
                  </a:lnTo>
                  <a:lnTo>
                    <a:pt x="1848612" y="661415"/>
                  </a:lnTo>
                  <a:lnTo>
                    <a:pt x="1848612" y="687323"/>
                  </a:lnTo>
                  <a:lnTo>
                    <a:pt x="1851660" y="705611"/>
                  </a:lnTo>
                  <a:lnTo>
                    <a:pt x="1851660" y="676655"/>
                  </a:lnTo>
                  <a:lnTo>
                    <a:pt x="1853184" y="697991"/>
                  </a:lnTo>
                  <a:lnTo>
                    <a:pt x="1853184" y="705611"/>
                  </a:lnTo>
                  <a:lnTo>
                    <a:pt x="1856232" y="755903"/>
                  </a:lnTo>
                  <a:lnTo>
                    <a:pt x="1856232" y="763523"/>
                  </a:lnTo>
                  <a:lnTo>
                    <a:pt x="1856232" y="798575"/>
                  </a:lnTo>
                  <a:lnTo>
                    <a:pt x="1857756" y="794003"/>
                  </a:lnTo>
                  <a:lnTo>
                    <a:pt x="1857756" y="757427"/>
                  </a:lnTo>
                  <a:lnTo>
                    <a:pt x="1860804" y="780287"/>
                  </a:lnTo>
                  <a:lnTo>
                    <a:pt x="1860804" y="804671"/>
                  </a:lnTo>
                  <a:lnTo>
                    <a:pt x="1862328" y="841247"/>
                  </a:lnTo>
                  <a:lnTo>
                    <a:pt x="1862328" y="853439"/>
                  </a:lnTo>
                  <a:lnTo>
                    <a:pt x="1862328" y="874775"/>
                  </a:lnTo>
                  <a:lnTo>
                    <a:pt x="1865376" y="888491"/>
                  </a:lnTo>
                  <a:lnTo>
                    <a:pt x="1865376" y="920495"/>
                  </a:lnTo>
                  <a:lnTo>
                    <a:pt x="1866900" y="932687"/>
                  </a:lnTo>
                  <a:lnTo>
                    <a:pt x="1866900" y="903731"/>
                  </a:lnTo>
                  <a:lnTo>
                    <a:pt x="1866900" y="858011"/>
                  </a:lnTo>
                  <a:lnTo>
                    <a:pt x="1869948" y="877823"/>
                  </a:lnTo>
                  <a:lnTo>
                    <a:pt x="1869948" y="897635"/>
                  </a:lnTo>
                  <a:lnTo>
                    <a:pt x="1871472" y="899159"/>
                  </a:lnTo>
                  <a:lnTo>
                    <a:pt x="1871472" y="923543"/>
                  </a:lnTo>
                  <a:lnTo>
                    <a:pt x="1872996" y="917447"/>
                  </a:lnTo>
                  <a:lnTo>
                    <a:pt x="1874520" y="914399"/>
                  </a:lnTo>
                  <a:lnTo>
                    <a:pt x="1874520" y="938783"/>
                  </a:lnTo>
                  <a:lnTo>
                    <a:pt x="1876044" y="1028699"/>
                  </a:lnTo>
                  <a:lnTo>
                    <a:pt x="1877568" y="1053083"/>
                  </a:lnTo>
                  <a:lnTo>
                    <a:pt x="1879092" y="1078991"/>
                  </a:lnTo>
                  <a:lnTo>
                    <a:pt x="1879092" y="1048511"/>
                  </a:lnTo>
                  <a:lnTo>
                    <a:pt x="1880616" y="1016507"/>
                  </a:lnTo>
                  <a:lnTo>
                    <a:pt x="1880616" y="1072895"/>
                  </a:lnTo>
                  <a:lnTo>
                    <a:pt x="1882140" y="1056131"/>
                  </a:lnTo>
                  <a:lnTo>
                    <a:pt x="1883664" y="1110995"/>
                  </a:lnTo>
                  <a:lnTo>
                    <a:pt x="1885188" y="1114043"/>
                  </a:lnTo>
                  <a:lnTo>
                    <a:pt x="1885188" y="1104899"/>
                  </a:lnTo>
                  <a:lnTo>
                    <a:pt x="1885188" y="1139952"/>
                  </a:lnTo>
                  <a:lnTo>
                    <a:pt x="1886712" y="1110995"/>
                  </a:lnTo>
                  <a:lnTo>
                    <a:pt x="1888236" y="1098803"/>
                  </a:lnTo>
                  <a:lnTo>
                    <a:pt x="1889760" y="1114043"/>
                  </a:lnTo>
                  <a:lnTo>
                    <a:pt x="1889760" y="1100327"/>
                  </a:lnTo>
                  <a:lnTo>
                    <a:pt x="1889760" y="1077467"/>
                  </a:lnTo>
                  <a:lnTo>
                    <a:pt x="1891284" y="1091183"/>
                  </a:lnTo>
                  <a:lnTo>
                    <a:pt x="1892808" y="1068323"/>
                  </a:lnTo>
                  <a:lnTo>
                    <a:pt x="1894332" y="1082039"/>
                  </a:lnTo>
                  <a:lnTo>
                    <a:pt x="1894332" y="1162811"/>
                  </a:lnTo>
                  <a:lnTo>
                    <a:pt x="1895856" y="1132331"/>
                  </a:lnTo>
                  <a:lnTo>
                    <a:pt x="1895856" y="1184147"/>
                  </a:lnTo>
                  <a:lnTo>
                    <a:pt x="1897380" y="1170431"/>
                  </a:lnTo>
                  <a:lnTo>
                    <a:pt x="1898904" y="1155191"/>
                  </a:lnTo>
                  <a:lnTo>
                    <a:pt x="1898904" y="1219199"/>
                  </a:lnTo>
                  <a:lnTo>
                    <a:pt x="1900428" y="1249679"/>
                  </a:lnTo>
                  <a:lnTo>
                    <a:pt x="1900428" y="1254252"/>
                  </a:lnTo>
                  <a:lnTo>
                    <a:pt x="1901952" y="1232915"/>
                  </a:lnTo>
                  <a:lnTo>
                    <a:pt x="1903476" y="1254252"/>
                  </a:lnTo>
                  <a:lnTo>
                    <a:pt x="1903476" y="1287779"/>
                  </a:lnTo>
                  <a:lnTo>
                    <a:pt x="1905000" y="1271015"/>
                  </a:lnTo>
                  <a:lnTo>
                    <a:pt x="1905000" y="1213103"/>
                  </a:lnTo>
                  <a:lnTo>
                    <a:pt x="1906524" y="1234439"/>
                  </a:lnTo>
                  <a:lnTo>
                    <a:pt x="1908048" y="1207007"/>
                  </a:lnTo>
                  <a:lnTo>
                    <a:pt x="1908048" y="1210055"/>
                  </a:lnTo>
                  <a:lnTo>
                    <a:pt x="1909572" y="1235963"/>
                  </a:lnTo>
                  <a:lnTo>
                    <a:pt x="1909572" y="1220723"/>
                  </a:lnTo>
                  <a:lnTo>
                    <a:pt x="1912620" y="1219199"/>
                  </a:lnTo>
                  <a:lnTo>
                    <a:pt x="1912620" y="1251203"/>
                  </a:lnTo>
                  <a:lnTo>
                    <a:pt x="1912620" y="1257299"/>
                  </a:lnTo>
                  <a:lnTo>
                    <a:pt x="1914144" y="1222247"/>
                  </a:lnTo>
                  <a:lnTo>
                    <a:pt x="1914144" y="1242059"/>
                  </a:lnTo>
                  <a:lnTo>
                    <a:pt x="1917192" y="1196339"/>
                  </a:lnTo>
                  <a:lnTo>
                    <a:pt x="1918716" y="1187195"/>
                  </a:lnTo>
                  <a:lnTo>
                    <a:pt x="1918716" y="1207007"/>
                  </a:lnTo>
                  <a:lnTo>
                    <a:pt x="1918716" y="1182623"/>
                  </a:lnTo>
                  <a:lnTo>
                    <a:pt x="1921764" y="1179575"/>
                  </a:lnTo>
                  <a:lnTo>
                    <a:pt x="1921764" y="1190243"/>
                  </a:lnTo>
                  <a:lnTo>
                    <a:pt x="1923288" y="1199387"/>
                  </a:lnTo>
                  <a:lnTo>
                    <a:pt x="1923288" y="1197863"/>
                  </a:lnTo>
                  <a:lnTo>
                    <a:pt x="1923288" y="1196339"/>
                  </a:lnTo>
                  <a:lnTo>
                    <a:pt x="1926336" y="1229867"/>
                  </a:lnTo>
                  <a:lnTo>
                    <a:pt x="1926336" y="1226819"/>
                  </a:lnTo>
                  <a:lnTo>
                    <a:pt x="1927860" y="1232915"/>
                  </a:lnTo>
                  <a:lnTo>
                    <a:pt x="1929384" y="1249679"/>
                  </a:lnTo>
                  <a:lnTo>
                    <a:pt x="1930908" y="1249679"/>
                  </a:lnTo>
                  <a:lnTo>
                    <a:pt x="1930908" y="1246631"/>
                  </a:lnTo>
                  <a:lnTo>
                    <a:pt x="1932432" y="1249679"/>
                  </a:lnTo>
                  <a:lnTo>
                    <a:pt x="1932432" y="1248155"/>
                  </a:lnTo>
                  <a:lnTo>
                    <a:pt x="1933956" y="1249679"/>
                  </a:lnTo>
                  <a:lnTo>
                    <a:pt x="1935480" y="1210055"/>
                  </a:lnTo>
                  <a:lnTo>
                    <a:pt x="1935480" y="1266443"/>
                  </a:lnTo>
                  <a:lnTo>
                    <a:pt x="1937004" y="1271015"/>
                  </a:lnTo>
                  <a:lnTo>
                    <a:pt x="1937004" y="1295399"/>
                  </a:lnTo>
                  <a:lnTo>
                    <a:pt x="1938528" y="1295399"/>
                  </a:lnTo>
                  <a:lnTo>
                    <a:pt x="1940052" y="1310639"/>
                  </a:lnTo>
                  <a:lnTo>
                    <a:pt x="1940052" y="1330452"/>
                  </a:lnTo>
                  <a:lnTo>
                    <a:pt x="1941576" y="1362455"/>
                  </a:lnTo>
                  <a:lnTo>
                    <a:pt x="1941576" y="1389887"/>
                  </a:lnTo>
                  <a:lnTo>
                    <a:pt x="1943100" y="1427987"/>
                  </a:lnTo>
                  <a:lnTo>
                    <a:pt x="1944624" y="1443227"/>
                  </a:lnTo>
                  <a:lnTo>
                    <a:pt x="1946148" y="1484375"/>
                  </a:lnTo>
                  <a:lnTo>
                    <a:pt x="1946148" y="1502663"/>
                  </a:lnTo>
                  <a:lnTo>
                    <a:pt x="1946148" y="1505711"/>
                  </a:lnTo>
                  <a:lnTo>
                    <a:pt x="1947672" y="1539239"/>
                  </a:lnTo>
                  <a:lnTo>
                    <a:pt x="1949196" y="1554479"/>
                  </a:lnTo>
                  <a:lnTo>
                    <a:pt x="1950720" y="1556003"/>
                  </a:lnTo>
                  <a:lnTo>
                    <a:pt x="1950720" y="1525523"/>
                  </a:lnTo>
                  <a:lnTo>
                    <a:pt x="1952244" y="1508759"/>
                  </a:lnTo>
                  <a:lnTo>
                    <a:pt x="1952244" y="1523999"/>
                  </a:lnTo>
                  <a:lnTo>
                    <a:pt x="1953768" y="1548383"/>
                  </a:lnTo>
                  <a:lnTo>
                    <a:pt x="1955292" y="1548383"/>
                  </a:lnTo>
                  <a:lnTo>
                    <a:pt x="1955292" y="1554479"/>
                  </a:lnTo>
                  <a:lnTo>
                    <a:pt x="1956816" y="1549907"/>
                  </a:lnTo>
                  <a:lnTo>
                    <a:pt x="1956816" y="1545335"/>
                  </a:lnTo>
                  <a:lnTo>
                    <a:pt x="1958340" y="1584959"/>
                  </a:lnTo>
                  <a:lnTo>
                    <a:pt x="1959864" y="1633727"/>
                  </a:lnTo>
                  <a:lnTo>
                    <a:pt x="1959864" y="1604771"/>
                  </a:lnTo>
                  <a:lnTo>
                    <a:pt x="1961388" y="1612391"/>
                  </a:lnTo>
                  <a:lnTo>
                    <a:pt x="1961388" y="1642871"/>
                  </a:lnTo>
                  <a:lnTo>
                    <a:pt x="1962912" y="1653539"/>
                  </a:lnTo>
                  <a:lnTo>
                    <a:pt x="1964436" y="1633727"/>
                  </a:lnTo>
                  <a:lnTo>
                    <a:pt x="1964436" y="1574291"/>
                  </a:lnTo>
                  <a:lnTo>
                    <a:pt x="1965960" y="1583435"/>
                  </a:lnTo>
                  <a:lnTo>
                    <a:pt x="1965960" y="1609343"/>
                  </a:lnTo>
                  <a:lnTo>
                    <a:pt x="1969008" y="1578863"/>
                  </a:lnTo>
                  <a:lnTo>
                    <a:pt x="1969008" y="1598675"/>
                  </a:lnTo>
                  <a:lnTo>
                    <a:pt x="1969008" y="1624583"/>
                  </a:lnTo>
                  <a:lnTo>
                    <a:pt x="1970532" y="1566671"/>
                  </a:lnTo>
                  <a:lnTo>
                    <a:pt x="1970532" y="1534667"/>
                  </a:lnTo>
                  <a:lnTo>
                    <a:pt x="1973580" y="1530095"/>
                  </a:lnTo>
                  <a:lnTo>
                    <a:pt x="1973580" y="1504187"/>
                  </a:lnTo>
                  <a:lnTo>
                    <a:pt x="1975104" y="1485899"/>
                  </a:lnTo>
                  <a:lnTo>
                    <a:pt x="1975104" y="1528571"/>
                  </a:lnTo>
                  <a:lnTo>
                    <a:pt x="1978152" y="1490471"/>
                  </a:lnTo>
                  <a:lnTo>
                    <a:pt x="1978152" y="1502663"/>
                  </a:lnTo>
                  <a:lnTo>
                    <a:pt x="1979676" y="1493519"/>
                  </a:lnTo>
                  <a:lnTo>
                    <a:pt x="1979676" y="1482851"/>
                  </a:lnTo>
                  <a:lnTo>
                    <a:pt x="1979676" y="1488947"/>
                  </a:lnTo>
                  <a:lnTo>
                    <a:pt x="1982724" y="1473707"/>
                  </a:lnTo>
                  <a:lnTo>
                    <a:pt x="1982724" y="1446275"/>
                  </a:lnTo>
                  <a:lnTo>
                    <a:pt x="1984248" y="1432559"/>
                  </a:lnTo>
                  <a:lnTo>
                    <a:pt x="1984248" y="1414271"/>
                  </a:lnTo>
                  <a:lnTo>
                    <a:pt x="1985772" y="1466087"/>
                  </a:lnTo>
                  <a:lnTo>
                    <a:pt x="1987296" y="1458467"/>
                  </a:lnTo>
                  <a:lnTo>
                    <a:pt x="1987296" y="1472183"/>
                  </a:lnTo>
                  <a:lnTo>
                    <a:pt x="1988820" y="1459991"/>
                  </a:lnTo>
                  <a:lnTo>
                    <a:pt x="1988820" y="1447799"/>
                  </a:lnTo>
                  <a:lnTo>
                    <a:pt x="1990344" y="1481327"/>
                  </a:lnTo>
                  <a:lnTo>
                    <a:pt x="1991868" y="1466087"/>
                  </a:lnTo>
                  <a:lnTo>
                    <a:pt x="1991868" y="1453895"/>
                  </a:lnTo>
                  <a:lnTo>
                    <a:pt x="1993392" y="1446275"/>
                  </a:lnTo>
                  <a:lnTo>
                    <a:pt x="1994916" y="1458467"/>
                  </a:lnTo>
                  <a:lnTo>
                    <a:pt x="1996440" y="1525523"/>
                  </a:lnTo>
                  <a:lnTo>
                    <a:pt x="1996440" y="1495043"/>
                  </a:lnTo>
                  <a:lnTo>
                    <a:pt x="1997964" y="1517903"/>
                  </a:lnTo>
                  <a:lnTo>
                    <a:pt x="1999488" y="1552955"/>
                  </a:lnTo>
                  <a:lnTo>
                    <a:pt x="2001012" y="1572767"/>
                  </a:lnTo>
                  <a:lnTo>
                    <a:pt x="2002536" y="1603247"/>
                  </a:lnTo>
                  <a:lnTo>
                    <a:pt x="2002536" y="1586483"/>
                  </a:lnTo>
                  <a:lnTo>
                    <a:pt x="2002536" y="1584959"/>
                  </a:lnTo>
                  <a:lnTo>
                    <a:pt x="2004060" y="1533143"/>
                  </a:lnTo>
                  <a:lnTo>
                    <a:pt x="2005584" y="1504187"/>
                  </a:lnTo>
                  <a:lnTo>
                    <a:pt x="2007108" y="1523999"/>
                  </a:lnTo>
                  <a:lnTo>
                    <a:pt x="2007108" y="1540763"/>
                  </a:lnTo>
                  <a:lnTo>
                    <a:pt x="2008632" y="1568195"/>
                  </a:lnTo>
                  <a:lnTo>
                    <a:pt x="2008632" y="1505711"/>
                  </a:lnTo>
                  <a:lnTo>
                    <a:pt x="2011680" y="1498091"/>
                  </a:lnTo>
                  <a:lnTo>
                    <a:pt x="2011680" y="1444751"/>
                  </a:lnTo>
                  <a:lnTo>
                    <a:pt x="2013204" y="1466087"/>
                  </a:lnTo>
                  <a:lnTo>
                    <a:pt x="2013204" y="1427987"/>
                  </a:lnTo>
                  <a:lnTo>
                    <a:pt x="2014728" y="1429511"/>
                  </a:lnTo>
                  <a:lnTo>
                    <a:pt x="2016252" y="1491995"/>
                  </a:lnTo>
                  <a:lnTo>
                    <a:pt x="2016252" y="1528571"/>
                  </a:lnTo>
                  <a:lnTo>
                    <a:pt x="2017776" y="1487423"/>
                  </a:lnTo>
                  <a:lnTo>
                    <a:pt x="2017776" y="1449323"/>
                  </a:lnTo>
                  <a:lnTo>
                    <a:pt x="2019300" y="1514855"/>
                  </a:lnTo>
                  <a:lnTo>
                    <a:pt x="2020824" y="1456943"/>
                  </a:lnTo>
                  <a:lnTo>
                    <a:pt x="2022348" y="1431035"/>
                  </a:lnTo>
                  <a:lnTo>
                    <a:pt x="2022348" y="1357883"/>
                  </a:lnTo>
                  <a:lnTo>
                    <a:pt x="2025396" y="1426463"/>
                  </a:lnTo>
                  <a:lnTo>
                    <a:pt x="2025396" y="1367027"/>
                  </a:lnTo>
                  <a:lnTo>
                    <a:pt x="2025396" y="1395983"/>
                  </a:lnTo>
                  <a:lnTo>
                    <a:pt x="2026920" y="1418843"/>
                  </a:lnTo>
                  <a:lnTo>
                    <a:pt x="2026920" y="1414271"/>
                  </a:lnTo>
                  <a:lnTo>
                    <a:pt x="2029968" y="1392935"/>
                  </a:lnTo>
                  <a:lnTo>
                    <a:pt x="2031492" y="1400555"/>
                  </a:lnTo>
                  <a:lnTo>
                    <a:pt x="2031492" y="1399031"/>
                  </a:lnTo>
                  <a:lnTo>
                    <a:pt x="2031492" y="1400555"/>
                  </a:lnTo>
                  <a:lnTo>
                    <a:pt x="2034540" y="1360931"/>
                  </a:lnTo>
                  <a:lnTo>
                    <a:pt x="2034540" y="1350263"/>
                  </a:lnTo>
                  <a:lnTo>
                    <a:pt x="2036064" y="1383791"/>
                  </a:lnTo>
                  <a:lnTo>
                    <a:pt x="2036064" y="1363979"/>
                  </a:lnTo>
                  <a:lnTo>
                    <a:pt x="2036064" y="1397507"/>
                  </a:lnTo>
                  <a:lnTo>
                    <a:pt x="2039112" y="1406652"/>
                  </a:lnTo>
                  <a:lnTo>
                    <a:pt x="2039112" y="1373123"/>
                  </a:lnTo>
                  <a:lnTo>
                    <a:pt x="2040636" y="1403603"/>
                  </a:lnTo>
                  <a:lnTo>
                    <a:pt x="2040636" y="1412747"/>
                  </a:lnTo>
                  <a:lnTo>
                    <a:pt x="2042160" y="1402079"/>
                  </a:lnTo>
                  <a:lnTo>
                    <a:pt x="2043684" y="1383791"/>
                  </a:lnTo>
                  <a:lnTo>
                    <a:pt x="2043684" y="1402079"/>
                  </a:lnTo>
                  <a:lnTo>
                    <a:pt x="2045208" y="1429511"/>
                  </a:lnTo>
                  <a:lnTo>
                    <a:pt x="2045208" y="1484375"/>
                  </a:lnTo>
                  <a:lnTo>
                    <a:pt x="2046732" y="1511807"/>
                  </a:lnTo>
                  <a:lnTo>
                    <a:pt x="2048256" y="1527047"/>
                  </a:lnTo>
                  <a:lnTo>
                    <a:pt x="2048256" y="1533143"/>
                  </a:lnTo>
                  <a:lnTo>
                    <a:pt x="2049780" y="1542287"/>
                  </a:lnTo>
                  <a:lnTo>
                    <a:pt x="2049780" y="1536191"/>
                  </a:lnTo>
                  <a:lnTo>
                    <a:pt x="2051304" y="1543811"/>
                  </a:lnTo>
                  <a:lnTo>
                    <a:pt x="2052828" y="1522475"/>
                  </a:lnTo>
                  <a:lnTo>
                    <a:pt x="2052828" y="1548383"/>
                  </a:lnTo>
                  <a:lnTo>
                    <a:pt x="2054352" y="1527047"/>
                  </a:lnTo>
                  <a:lnTo>
                    <a:pt x="2054352" y="1514855"/>
                  </a:lnTo>
                  <a:lnTo>
                    <a:pt x="2055876" y="1487423"/>
                  </a:lnTo>
                  <a:lnTo>
                    <a:pt x="2057400" y="1479803"/>
                  </a:lnTo>
                  <a:lnTo>
                    <a:pt x="2058924" y="1485899"/>
                  </a:lnTo>
                  <a:lnTo>
                    <a:pt x="2058924" y="1527047"/>
                  </a:lnTo>
                  <a:lnTo>
                    <a:pt x="2060448" y="1548383"/>
                  </a:lnTo>
                  <a:lnTo>
                    <a:pt x="2061972" y="1533143"/>
                  </a:lnTo>
                  <a:lnTo>
                    <a:pt x="2063496" y="1589531"/>
                  </a:lnTo>
                  <a:lnTo>
                    <a:pt x="2063496" y="1615439"/>
                  </a:lnTo>
                  <a:lnTo>
                    <a:pt x="2065020" y="1556003"/>
                  </a:lnTo>
                  <a:lnTo>
                    <a:pt x="2065020" y="1569719"/>
                  </a:lnTo>
                  <a:lnTo>
                    <a:pt x="2066544" y="1572767"/>
                  </a:lnTo>
                  <a:lnTo>
                    <a:pt x="2068068" y="1563623"/>
                  </a:lnTo>
                  <a:lnTo>
                    <a:pt x="2068068" y="1513331"/>
                  </a:lnTo>
                  <a:lnTo>
                    <a:pt x="2069592" y="1496567"/>
                  </a:lnTo>
                  <a:lnTo>
                    <a:pt x="2071116" y="1444751"/>
                  </a:lnTo>
                  <a:lnTo>
                    <a:pt x="2072640" y="1440179"/>
                  </a:lnTo>
                  <a:lnTo>
                    <a:pt x="2072640" y="1391411"/>
                  </a:lnTo>
                  <a:lnTo>
                    <a:pt x="2074164" y="1395983"/>
                  </a:lnTo>
                  <a:lnTo>
                    <a:pt x="2074164" y="1359407"/>
                  </a:lnTo>
                  <a:lnTo>
                    <a:pt x="2075688" y="1348739"/>
                  </a:lnTo>
                  <a:lnTo>
                    <a:pt x="2077212" y="1392935"/>
                  </a:lnTo>
                  <a:lnTo>
                    <a:pt x="2077212" y="1357883"/>
                  </a:lnTo>
                  <a:lnTo>
                    <a:pt x="2078736" y="1363979"/>
                  </a:lnTo>
                  <a:lnTo>
                    <a:pt x="2078736" y="1313687"/>
                  </a:lnTo>
                  <a:lnTo>
                    <a:pt x="2081784" y="1319783"/>
                  </a:lnTo>
                  <a:lnTo>
                    <a:pt x="2081784" y="1345691"/>
                  </a:lnTo>
                  <a:lnTo>
                    <a:pt x="2081784" y="1333499"/>
                  </a:lnTo>
                  <a:lnTo>
                    <a:pt x="2083308" y="1307591"/>
                  </a:lnTo>
                  <a:lnTo>
                    <a:pt x="2083308" y="1328927"/>
                  </a:lnTo>
                  <a:lnTo>
                    <a:pt x="2086356" y="1353311"/>
                  </a:lnTo>
                  <a:lnTo>
                    <a:pt x="2086356" y="1362455"/>
                  </a:lnTo>
                  <a:lnTo>
                    <a:pt x="2086356" y="1382267"/>
                  </a:lnTo>
                  <a:lnTo>
                    <a:pt x="2087880" y="1386839"/>
                  </a:lnTo>
                  <a:lnTo>
                    <a:pt x="2087880" y="1409699"/>
                  </a:lnTo>
                  <a:lnTo>
                    <a:pt x="2090928" y="1383791"/>
                  </a:lnTo>
                  <a:lnTo>
                    <a:pt x="2090928" y="1374647"/>
                  </a:lnTo>
                  <a:lnTo>
                    <a:pt x="2092452" y="1374647"/>
                  </a:lnTo>
                  <a:lnTo>
                    <a:pt x="2092452" y="1367027"/>
                  </a:lnTo>
                  <a:lnTo>
                    <a:pt x="2092452" y="1357883"/>
                  </a:lnTo>
                  <a:lnTo>
                    <a:pt x="2095500" y="1374647"/>
                  </a:lnTo>
                  <a:lnTo>
                    <a:pt x="2097024" y="1348739"/>
                  </a:lnTo>
                  <a:lnTo>
                    <a:pt x="2097024" y="1293875"/>
                  </a:lnTo>
                  <a:lnTo>
                    <a:pt x="2098548" y="1280159"/>
                  </a:lnTo>
                  <a:lnTo>
                    <a:pt x="2100072" y="1258823"/>
                  </a:lnTo>
                  <a:lnTo>
                    <a:pt x="2100072" y="1280159"/>
                  </a:lnTo>
                  <a:lnTo>
                    <a:pt x="2101596" y="1286255"/>
                  </a:lnTo>
                  <a:lnTo>
                    <a:pt x="2101596" y="1287779"/>
                  </a:lnTo>
                  <a:lnTo>
                    <a:pt x="2103120" y="1321307"/>
                  </a:lnTo>
                  <a:lnTo>
                    <a:pt x="2104644" y="1356359"/>
                  </a:lnTo>
                  <a:lnTo>
                    <a:pt x="2104644" y="1336547"/>
                  </a:lnTo>
                  <a:lnTo>
                    <a:pt x="2106168" y="1307591"/>
                  </a:lnTo>
                  <a:lnTo>
                    <a:pt x="2106168" y="1341119"/>
                  </a:lnTo>
                  <a:lnTo>
                    <a:pt x="2107692" y="1354835"/>
                  </a:lnTo>
                  <a:lnTo>
                    <a:pt x="2109216" y="1374647"/>
                  </a:lnTo>
                  <a:lnTo>
                    <a:pt x="2109216" y="1382267"/>
                  </a:lnTo>
                  <a:lnTo>
                    <a:pt x="2110740" y="1376171"/>
                  </a:lnTo>
                  <a:lnTo>
                    <a:pt x="2110740" y="1362455"/>
                  </a:lnTo>
                  <a:lnTo>
                    <a:pt x="2112264" y="1392935"/>
                  </a:lnTo>
                  <a:lnTo>
                    <a:pt x="2113788" y="1408175"/>
                  </a:lnTo>
                  <a:lnTo>
                    <a:pt x="2115312" y="1437131"/>
                  </a:lnTo>
                  <a:lnTo>
                    <a:pt x="2115312" y="1385315"/>
                  </a:lnTo>
                  <a:lnTo>
                    <a:pt x="2115312" y="1363979"/>
                  </a:lnTo>
                  <a:lnTo>
                    <a:pt x="2116836" y="1321307"/>
                  </a:lnTo>
                  <a:lnTo>
                    <a:pt x="2118360" y="1299971"/>
                  </a:lnTo>
                  <a:lnTo>
                    <a:pt x="2119884" y="1330452"/>
                  </a:lnTo>
                  <a:lnTo>
                    <a:pt x="2119884" y="1281683"/>
                  </a:lnTo>
                  <a:lnTo>
                    <a:pt x="2121408" y="1286255"/>
                  </a:lnTo>
                  <a:lnTo>
                    <a:pt x="2122932" y="1296923"/>
                  </a:lnTo>
                  <a:lnTo>
                    <a:pt x="2124456" y="1263395"/>
                  </a:lnTo>
                  <a:lnTo>
                    <a:pt x="2124456" y="1243583"/>
                  </a:lnTo>
                  <a:lnTo>
                    <a:pt x="2125980" y="1232915"/>
                  </a:lnTo>
                  <a:lnTo>
                    <a:pt x="2125980" y="1245107"/>
                  </a:lnTo>
                  <a:lnTo>
                    <a:pt x="2127504" y="1210055"/>
                  </a:lnTo>
                  <a:lnTo>
                    <a:pt x="2129028" y="1182623"/>
                  </a:lnTo>
                  <a:lnTo>
                    <a:pt x="2129028" y="1170431"/>
                  </a:lnTo>
                  <a:lnTo>
                    <a:pt x="2130552" y="1196339"/>
                  </a:lnTo>
                  <a:lnTo>
                    <a:pt x="2130552" y="1210055"/>
                  </a:lnTo>
                  <a:lnTo>
                    <a:pt x="2132076" y="1181099"/>
                  </a:lnTo>
                  <a:lnTo>
                    <a:pt x="2133600" y="1185671"/>
                  </a:lnTo>
                  <a:lnTo>
                    <a:pt x="2133600" y="1171955"/>
                  </a:lnTo>
                  <a:lnTo>
                    <a:pt x="2135124" y="1129283"/>
                  </a:lnTo>
                  <a:lnTo>
                    <a:pt x="2135124" y="1188719"/>
                  </a:lnTo>
                  <a:lnTo>
                    <a:pt x="2138172" y="1161287"/>
                  </a:lnTo>
                  <a:lnTo>
                    <a:pt x="2138172" y="1136903"/>
                  </a:lnTo>
                  <a:lnTo>
                    <a:pt x="2138172" y="1124711"/>
                  </a:lnTo>
                  <a:lnTo>
                    <a:pt x="2139696" y="1139952"/>
                  </a:lnTo>
                  <a:lnTo>
                    <a:pt x="2139696" y="1162811"/>
                  </a:lnTo>
                  <a:lnTo>
                    <a:pt x="2142744" y="1220723"/>
                  </a:lnTo>
                  <a:lnTo>
                    <a:pt x="2142744" y="1203959"/>
                  </a:lnTo>
                  <a:lnTo>
                    <a:pt x="2142744" y="1208531"/>
                  </a:lnTo>
                  <a:lnTo>
                    <a:pt x="2144268" y="1222247"/>
                  </a:lnTo>
                  <a:lnTo>
                    <a:pt x="2144268" y="1252727"/>
                  </a:lnTo>
                  <a:lnTo>
                    <a:pt x="2147316" y="1232915"/>
                  </a:lnTo>
                  <a:lnTo>
                    <a:pt x="2147316" y="1159763"/>
                  </a:lnTo>
                  <a:lnTo>
                    <a:pt x="2148840" y="1167383"/>
                  </a:lnTo>
                  <a:lnTo>
                    <a:pt x="2148840" y="1171955"/>
                  </a:lnTo>
                  <a:lnTo>
                    <a:pt x="2148840" y="1156715"/>
                  </a:lnTo>
                  <a:lnTo>
                    <a:pt x="2151888" y="1091183"/>
                  </a:lnTo>
                  <a:lnTo>
                    <a:pt x="2151888" y="1045463"/>
                  </a:lnTo>
                  <a:lnTo>
                    <a:pt x="2153412" y="1036319"/>
                  </a:lnTo>
                  <a:lnTo>
                    <a:pt x="2153412" y="1004315"/>
                  </a:lnTo>
                  <a:lnTo>
                    <a:pt x="2154936" y="1050035"/>
                  </a:lnTo>
                  <a:lnTo>
                    <a:pt x="2156460" y="1028699"/>
                  </a:lnTo>
                  <a:lnTo>
                    <a:pt x="2156460" y="1002791"/>
                  </a:lnTo>
                  <a:lnTo>
                    <a:pt x="2157984" y="973835"/>
                  </a:lnTo>
                  <a:lnTo>
                    <a:pt x="2157984" y="964691"/>
                  </a:lnTo>
                  <a:lnTo>
                    <a:pt x="2159508" y="972311"/>
                  </a:lnTo>
                  <a:lnTo>
                    <a:pt x="2161032" y="949451"/>
                  </a:lnTo>
                  <a:lnTo>
                    <a:pt x="2162556" y="950975"/>
                  </a:lnTo>
                  <a:lnTo>
                    <a:pt x="2162556" y="943355"/>
                  </a:lnTo>
                  <a:lnTo>
                    <a:pt x="2164080" y="963167"/>
                  </a:lnTo>
                  <a:lnTo>
                    <a:pt x="2165604" y="929639"/>
                  </a:lnTo>
                  <a:lnTo>
                    <a:pt x="2165604" y="941831"/>
                  </a:lnTo>
                  <a:lnTo>
                    <a:pt x="2167128" y="989075"/>
                  </a:lnTo>
                  <a:lnTo>
                    <a:pt x="2167128" y="928115"/>
                  </a:lnTo>
                  <a:lnTo>
                    <a:pt x="2168652" y="943355"/>
                  </a:lnTo>
                  <a:lnTo>
                    <a:pt x="2170176" y="909827"/>
                  </a:lnTo>
                  <a:lnTo>
                    <a:pt x="2171700" y="920495"/>
                  </a:lnTo>
                  <a:lnTo>
                    <a:pt x="2171700" y="929639"/>
                  </a:lnTo>
                  <a:lnTo>
                    <a:pt x="2171700" y="903731"/>
                  </a:lnTo>
                  <a:lnTo>
                    <a:pt x="2173224" y="897635"/>
                  </a:lnTo>
                  <a:lnTo>
                    <a:pt x="2174748" y="894587"/>
                  </a:lnTo>
                  <a:lnTo>
                    <a:pt x="2176272" y="876299"/>
                  </a:lnTo>
                  <a:lnTo>
                    <a:pt x="2176272" y="905255"/>
                  </a:lnTo>
                  <a:lnTo>
                    <a:pt x="2177796" y="943355"/>
                  </a:lnTo>
                  <a:lnTo>
                    <a:pt x="2177796" y="1004315"/>
                  </a:lnTo>
                  <a:lnTo>
                    <a:pt x="2179320" y="978407"/>
                  </a:lnTo>
                  <a:lnTo>
                    <a:pt x="2180844" y="995171"/>
                  </a:lnTo>
                  <a:lnTo>
                    <a:pt x="2180844" y="966215"/>
                  </a:lnTo>
                  <a:lnTo>
                    <a:pt x="2182368" y="932687"/>
                  </a:lnTo>
                  <a:lnTo>
                    <a:pt x="2182368" y="915923"/>
                  </a:lnTo>
                  <a:lnTo>
                    <a:pt x="2183892" y="929639"/>
                  </a:lnTo>
                  <a:lnTo>
                    <a:pt x="2185416" y="947927"/>
                  </a:lnTo>
                  <a:lnTo>
                    <a:pt x="2185416" y="958595"/>
                  </a:lnTo>
                  <a:lnTo>
                    <a:pt x="2186940" y="914399"/>
                  </a:lnTo>
                  <a:lnTo>
                    <a:pt x="2186940" y="923543"/>
                  </a:lnTo>
                  <a:lnTo>
                    <a:pt x="2188464" y="854963"/>
                  </a:lnTo>
                  <a:lnTo>
                    <a:pt x="2189988" y="874775"/>
                  </a:lnTo>
                  <a:lnTo>
                    <a:pt x="2189988" y="867155"/>
                  </a:lnTo>
                  <a:lnTo>
                    <a:pt x="2191512" y="882395"/>
                  </a:lnTo>
                  <a:lnTo>
                    <a:pt x="2191512" y="893063"/>
                  </a:lnTo>
                  <a:lnTo>
                    <a:pt x="2194560" y="906779"/>
                  </a:lnTo>
                  <a:lnTo>
                    <a:pt x="2194560" y="880871"/>
                  </a:lnTo>
                  <a:lnTo>
                    <a:pt x="2194560" y="911351"/>
                  </a:lnTo>
                  <a:lnTo>
                    <a:pt x="2196084" y="958595"/>
                  </a:lnTo>
                  <a:lnTo>
                    <a:pt x="2196084" y="970787"/>
                  </a:lnTo>
                  <a:lnTo>
                    <a:pt x="2199132" y="934211"/>
                  </a:lnTo>
                  <a:lnTo>
                    <a:pt x="2199132" y="894587"/>
                  </a:lnTo>
                  <a:lnTo>
                    <a:pt x="2199132" y="861059"/>
                  </a:lnTo>
                  <a:lnTo>
                    <a:pt x="2200656" y="864107"/>
                  </a:lnTo>
                  <a:lnTo>
                    <a:pt x="2200656" y="893063"/>
                  </a:lnTo>
                  <a:lnTo>
                    <a:pt x="2203704" y="842771"/>
                  </a:lnTo>
                  <a:lnTo>
                    <a:pt x="2203704" y="819911"/>
                  </a:lnTo>
                  <a:lnTo>
                    <a:pt x="2205228" y="853439"/>
                  </a:lnTo>
                  <a:lnTo>
                    <a:pt x="2205228" y="848867"/>
                  </a:lnTo>
                  <a:lnTo>
                    <a:pt x="2205228" y="868679"/>
                  </a:lnTo>
                  <a:lnTo>
                    <a:pt x="2208276" y="938783"/>
                  </a:lnTo>
                  <a:lnTo>
                    <a:pt x="2208276" y="967739"/>
                  </a:lnTo>
                  <a:lnTo>
                    <a:pt x="2209800" y="923543"/>
                  </a:lnTo>
                  <a:lnTo>
                    <a:pt x="2209800" y="922019"/>
                  </a:lnTo>
                  <a:lnTo>
                    <a:pt x="2211324" y="949451"/>
                  </a:lnTo>
                  <a:lnTo>
                    <a:pt x="2212848" y="960119"/>
                  </a:lnTo>
                  <a:lnTo>
                    <a:pt x="2212848" y="961643"/>
                  </a:lnTo>
                  <a:lnTo>
                    <a:pt x="2214372" y="967739"/>
                  </a:lnTo>
                  <a:lnTo>
                    <a:pt x="2214372" y="926591"/>
                  </a:lnTo>
                  <a:lnTo>
                    <a:pt x="2215896" y="838199"/>
                  </a:lnTo>
                  <a:lnTo>
                    <a:pt x="2217420" y="838199"/>
                  </a:lnTo>
                  <a:lnTo>
                    <a:pt x="2217420" y="822959"/>
                  </a:lnTo>
                  <a:lnTo>
                    <a:pt x="2218944" y="830579"/>
                  </a:lnTo>
                  <a:lnTo>
                    <a:pt x="2220468" y="821435"/>
                  </a:lnTo>
                  <a:lnTo>
                    <a:pt x="2221992" y="824483"/>
                  </a:lnTo>
                  <a:lnTo>
                    <a:pt x="2221992" y="827531"/>
                  </a:lnTo>
                  <a:lnTo>
                    <a:pt x="2223516" y="912875"/>
                  </a:lnTo>
                  <a:lnTo>
                    <a:pt x="2223516" y="975359"/>
                  </a:lnTo>
                  <a:lnTo>
                    <a:pt x="2225040" y="1001267"/>
                  </a:lnTo>
                  <a:lnTo>
                    <a:pt x="2226564" y="1004315"/>
                  </a:lnTo>
                  <a:lnTo>
                    <a:pt x="2228088" y="1013459"/>
                  </a:lnTo>
                  <a:lnTo>
                    <a:pt x="2228088" y="1060703"/>
                  </a:lnTo>
                  <a:lnTo>
                    <a:pt x="2228088" y="1036319"/>
                  </a:lnTo>
                  <a:lnTo>
                    <a:pt x="2229612" y="998219"/>
                  </a:lnTo>
                  <a:lnTo>
                    <a:pt x="2231136" y="1025651"/>
                  </a:lnTo>
                  <a:lnTo>
                    <a:pt x="2232660" y="1069847"/>
                  </a:lnTo>
                  <a:lnTo>
                    <a:pt x="2232660" y="1040891"/>
                  </a:lnTo>
                  <a:lnTo>
                    <a:pt x="2232660" y="1048511"/>
                  </a:lnTo>
                  <a:lnTo>
                    <a:pt x="2234184" y="1025651"/>
                  </a:lnTo>
                  <a:lnTo>
                    <a:pt x="2235708" y="1010411"/>
                  </a:lnTo>
                  <a:lnTo>
                    <a:pt x="2237232" y="987551"/>
                  </a:lnTo>
                  <a:lnTo>
                    <a:pt x="2237232" y="1011935"/>
                  </a:lnTo>
                  <a:lnTo>
                    <a:pt x="2238756" y="1010411"/>
                  </a:lnTo>
                  <a:lnTo>
                    <a:pt x="2240280" y="987551"/>
                  </a:lnTo>
                  <a:lnTo>
                    <a:pt x="2241804" y="940307"/>
                  </a:lnTo>
                  <a:lnTo>
                    <a:pt x="2241804" y="1022603"/>
                  </a:lnTo>
                  <a:lnTo>
                    <a:pt x="2243328" y="1043939"/>
                  </a:lnTo>
                  <a:lnTo>
                    <a:pt x="2244852" y="1054608"/>
                  </a:lnTo>
                  <a:lnTo>
                    <a:pt x="2246376" y="1117091"/>
                  </a:lnTo>
                  <a:lnTo>
                    <a:pt x="2246376" y="1088135"/>
                  </a:lnTo>
                  <a:lnTo>
                    <a:pt x="2247900" y="1071371"/>
                  </a:lnTo>
                  <a:lnTo>
                    <a:pt x="2247900" y="1104899"/>
                  </a:lnTo>
                  <a:lnTo>
                    <a:pt x="2250948" y="1091183"/>
                  </a:lnTo>
                  <a:lnTo>
                    <a:pt x="2250948" y="1071371"/>
                  </a:lnTo>
                  <a:lnTo>
                    <a:pt x="2250948" y="1129283"/>
                  </a:lnTo>
                  <a:lnTo>
                    <a:pt x="2252472" y="1173479"/>
                  </a:lnTo>
                  <a:lnTo>
                    <a:pt x="2255520" y="1123187"/>
                  </a:lnTo>
                  <a:lnTo>
                    <a:pt x="2255520" y="1155191"/>
                  </a:lnTo>
                  <a:lnTo>
                    <a:pt x="2257044" y="1164335"/>
                  </a:lnTo>
                  <a:lnTo>
                    <a:pt x="2257044" y="1107947"/>
                  </a:lnTo>
                  <a:lnTo>
                    <a:pt x="2260092" y="1083564"/>
                  </a:lnTo>
                  <a:lnTo>
                    <a:pt x="2260092" y="1088135"/>
                  </a:lnTo>
                  <a:lnTo>
                    <a:pt x="2261616" y="1103375"/>
                  </a:lnTo>
                  <a:lnTo>
                    <a:pt x="2261616" y="1144523"/>
                  </a:lnTo>
                  <a:lnTo>
                    <a:pt x="2261616" y="1147571"/>
                  </a:lnTo>
                  <a:lnTo>
                    <a:pt x="2264664" y="1182623"/>
                  </a:lnTo>
                  <a:lnTo>
                    <a:pt x="2264664" y="1146047"/>
                  </a:lnTo>
                  <a:lnTo>
                    <a:pt x="2266188" y="1249679"/>
                  </a:lnTo>
                  <a:lnTo>
                    <a:pt x="2267712" y="1211579"/>
                  </a:lnTo>
                  <a:lnTo>
                    <a:pt x="2269236" y="1199387"/>
                  </a:lnTo>
                  <a:lnTo>
                    <a:pt x="2269236" y="1138427"/>
                  </a:lnTo>
                  <a:lnTo>
                    <a:pt x="2270760" y="1127759"/>
                  </a:lnTo>
                  <a:lnTo>
                    <a:pt x="2270760" y="1144523"/>
                  </a:lnTo>
                  <a:lnTo>
                    <a:pt x="2272284" y="1152143"/>
                  </a:lnTo>
                  <a:lnTo>
                    <a:pt x="2273808" y="1103375"/>
                  </a:lnTo>
                  <a:lnTo>
                    <a:pt x="2275332" y="1100327"/>
                  </a:lnTo>
                  <a:lnTo>
                    <a:pt x="2275332" y="1165859"/>
                  </a:lnTo>
                  <a:lnTo>
                    <a:pt x="2276856" y="1193291"/>
                  </a:lnTo>
                  <a:lnTo>
                    <a:pt x="2278380" y="1277111"/>
                  </a:lnTo>
                  <a:lnTo>
                    <a:pt x="2278380" y="1251203"/>
                  </a:lnTo>
                  <a:lnTo>
                    <a:pt x="2279904" y="1231391"/>
                  </a:lnTo>
                  <a:lnTo>
                    <a:pt x="2279904" y="1234439"/>
                  </a:lnTo>
                  <a:lnTo>
                    <a:pt x="2281428" y="1274063"/>
                  </a:lnTo>
                  <a:lnTo>
                    <a:pt x="2282952" y="1264919"/>
                  </a:lnTo>
                  <a:lnTo>
                    <a:pt x="2284476" y="1287779"/>
                  </a:lnTo>
                  <a:lnTo>
                    <a:pt x="2284476" y="1251203"/>
                  </a:lnTo>
                  <a:lnTo>
                    <a:pt x="2284476" y="1214627"/>
                  </a:lnTo>
                  <a:lnTo>
                    <a:pt x="2286000" y="1219199"/>
                  </a:lnTo>
                  <a:lnTo>
                    <a:pt x="2287524" y="1232915"/>
                  </a:lnTo>
                  <a:lnTo>
                    <a:pt x="2289048" y="1274063"/>
                  </a:lnTo>
                  <a:lnTo>
                    <a:pt x="2289048" y="1272539"/>
                  </a:lnTo>
                  <a:lnTo>
                    <a:pt x="2290572" y="1240535"/>
                  </a:lnTo>
                  <a:lnTo>
                    <a:pt x="2292096" y="1281683"/>
                  </a:lnTo>
                  <a:lnTo>
                    <a:pt x="2293620" y="1298447"/>
                  </a:lnTo>
                  <a:lnTo>
                    <a:pt x="2293620" y="1278635"/>
                  </a:lnTo>
                  <a:lnTo>
                    <a:pt x="2295144" y="1301495"/>
                  </a:lnTo>
                  <a:lnTo>
                    <a:pt x="2295144" y="1249679"/>
                  </a:lnTo>
                  <a:lnTo>
                    <a:pt x="2296668" y="1280159"/>
                  </a:lnTo>
                  <a:lnTo>
                    <a:pt x="2298192" y="1260347"/>
                  </a:lnTo>
                  <a:lnTo>
                    <a:pt x="2298192" y="1280159"/>
                  </a:lnTo>
                  <a:lnTo>
                    <a:pt x="2299716" y="1261871"/>
                  </a:lnTo>
                  <a:lnTo>
                    <a:pt x="2299716" y="1255775"/>
                  </a:lnTo>
                  <a:lnTo>
                    <a:pt x="2301240" y="1214627"/>
                  </a:lnTo>
                  <a:lnTo>
                    <a:pt x="2302764" y="1187195"/>
                  </a:lnTo>
                  <a:lnTo>
                    <a:pt x="2302764" y="1181099"/>
                  </a:lnTo>
                  <a:lnTo>
                    <a:pt x="2304288" y="1185671"/>
                  </a:lnTo>
                  <a:lnTo>
                    <a:pt x="2304288" y="1165859"/>
                  </a:lnTo>
                  <a:lnTo>
                    <a:pt x="2305812" y="1115567"/>
                  </a:lnTo>
                  <a:lnTo>
                    <a:pt x="2307336" y="1086611"/>
                  </a:lnTo>
                  <a:lnTo>
                    <a:pt x="2307336" y="1063752"/>
                  </a:lnTo>
                  <a:lnTo>
                    <a:pt x="2308860" y="1109471"/>
                  </a:lnTo>
                  <a:lnTo>
                    <a:pt x="2311908" y="1120139"/>
                  </a:lnTo>
                  <a:lnTo>
                    <a:pt x="2311908" y="1173479"/>
                  </a:lnTo>
                  <a:lnTo>
                    <a:pt x="2311908" y="1231391"/>
                  </a:lnTo>
                  <a:lnTo>
                    <a:pt x="2313432" y="1249679"/>
                  </a:lnTo>
                  <a:lnTo>
                    <a:pt x="2313432" y="1248155"/>
                  </a:lnTo>
                  <a:lnTo>
                    <a:pt x="2316480" y="1222247"/>
                  </a:lnTo>
                  <a:lnTo>
                    <a:pt x="2316480" y="1245107"/>
                  </a:lnTo>
                  <a:lnTo>
                    <a:pt x="2318004" y="1208531"/>
                  </a:lnTo>
                  <a:lnTo>
                    <a:pt x="2318004" y="1214627"/>
                  </a:lnTo>
                  <a:lnTo>
                    <a:pt x="2318004" y="1242059"/>
                  </a:lnTo>
                  <a:lnTo>
                    <a:pt x="2321052" y="1232915"/>
                  </a:lnTo>
                  <a:lnTo>
                    <a:pt x="2321052" y="1242059"/>
                  </a:lnTo>
                  <a:lnTo>
                    <a:pt x="2322576" y="1245107"/>
                  </a:lnTo>
                  <a:lnTo>
                    <a:pt x="2322576" y="1260347"/>
                  </a:lnTo>
                  <a:lnTo>
                    <a:pt x="2324100" y="1281683"/>
                  </a:lnTo>
                  <a:lnTo>
                    <a:pt x="2325624" y="1274063"/>
                  </a:lnTo>
                  <a:lnTo>
                    <a:pt x="2325624" y="1231391"/>
                  </a:lnTo>
                  <a:lnTo>
                    <a:pt x="2327148" y="1222247"/>
                  </a:lnTo>
                  <a:lnTo>
                    <a:pt x="2327148" y="1289303"/>
                  </a:lnTo>
                  <a:lnTo>
                    <a:pt x="2328672" y="1341119"/>
                  </a:lnTo>
                  <a:lnTo>
                    <a:pt x="2330196" y="1399031"/>
                  </a:lnTo>
                  <a:lnTo>
                    <a:pt x="2330196" y="1360931"/>
                  </a:lnTo>
                  <a:lnTo>
                    <a:pt x="2331720" y="1344167"/>
                  </a:lnTo>
                  <a:lnTo>
                    <a:pt x="2331720" y="1399031"/>
                  </a:lnTo>
                  <a:lnTo>
                    <a:pt x="2333244" y="1431035"/>
                  </a:lnTo>
                  <a:lnTo>
                    <a:pt x="2334768" y="1447799"/>
                  </a:lnTo>
                  <a:lnTo>
                    <a:pt x="2334768" y="1427987"/>
                  </a:lnTo>
                  <a:lnTo>
                    <a:pt x="2336292" y="1443227"/>
                  </a:lnTo>
                  <a:lnTo>
                    <a:pt x="2336292" y="1402079"/>
                  </a:lnTo>
                  <a:lnTo>
                    <a:pt x="2337816" y="1365503"/>
                  </a:lnTo>
                  <a:lnTo>
                    <a:pt x="2339340" y="1362455"/>
                  </a:lnTo>
                  <a:lnTo>
                    <a:pt x="2340864" y="1341119"/>
                  </a:lnTo>
                  <a:lnTo>
                    <a:pt x="2340864" y="1319783"/>
                  </a:lnTo>
                  <a:lnTo>
                    <a:pt x="2340864" y="1325879"/>
                  </a:lnTo>
                  <a:lnTo>
                    <a:pt x="2342388" y="1333499"/>
                  </a:lnTo>
                  <a:lnTo>
                    <a:pt x="2345436" y="1304543"/>
                  </a:lnTo>
                  <a:lnTo>
                    <a:pt x="2345436" y="1333499"/>
                  </a:lnTo>
                  <a:lnTo>
                    <a:pt x="2345436" y="1373123"/>
                  </a:lnTo>
                  <a:lnTo>
                    <a:pt x="2346960" y="1386839"/>
                  </a:lnTo>
                  <a:lnTo>
                    <a:pt x="2348484" y="1397507"/>
                  </a:lnTo>
                  <a:lnTo>
                    <a:pt x="2350008" y="1386839"/>
                  </a:lnTo>
                  <a:lnTo>
                    <a:pt x="2350008" y="1405127"/>
                  </a:lnTo>
                  <a:lnTo>
                    <a:pt x="2351532" y="1429511"/>
                  </a:lnTo>
                  <a:lnTo>
                    <a:pt x="2353056" y="1455419"/>
                  </a:lnTo>
                  <a:lnTo>
                    <a:pt x="2354580" y="1371599"/>
                  </a:lnTo>
                  <a:lnTo>
                    <a:pt x="2354580" y="1330452"/>
                  </a:lnTo>
                  <a:lnTo>
                    <a:pt x="2356104" y="1321307"/>
                  </a:lnTo>
                  <a:lnTo>
                    <a:pt x="2356104" y="1325879"/>
                  </a:lnTo>
                  <a:lnTo>
                    <a:pt x="2357628" y="1296923"/>
                  </a:lnTo>
                  <a:lnTo>
                    <a:pt x="2359152" y="1254252"/>
                  </a:lnTo>
                  <a:lnTo>
                    <a:pt x="2359152" y="1284731"/>
                  </a:lnTo>
                  <a:lnTo>
                    <a:pt x="2360676" y="1303019"/>
                  </a:lnTo>
                  <a:lnTo>
                    <a:pt x="2360676" y="1196339"/>
                  </a:lnTo>
                  <a:lnTo>
                    <a:pt x="2362200" y="1191767"/>
                  </a:lnTo>
                  <a:lnTo>
                    <a:pt x="2363724" y="1187195"/>
                  </a:lnTo>
                  <a:lnTo>
                    <a:pt x="2363724" y="1178052"/>
                  </a:lnTo>
                  <a:lnTo>
                    <a:pt x="2365248" y="1191767"/>
                  </a:lnTo>
                  <a:lnTo>
                    <a:pt x="2365248" y="1185671"/>
                  </a:lnTo>
                  <a:lnTo>
                    <a:pt x="2368296" y="1237487"/>
                  </a:lnTo>
                  <a:lnTo>
                    <a:pt x="2368296" y="1226819"/>
                  </a:lnTo>
                  <a:lnTo>
                    <a:pt x="2369820" y="1267967"/>
                  </a:lnTo>
                  <a:lnTo>
                    <a:pt x="2369820" y="1275587"/>
                  </a:lnTo>
                  <a:lnTo>
                    <a:pt x="2372868" y="1304543"/>
                  </a:lnTo>
                  <a:lnTo>
                    <a:pt x="2372868" y="1234439"/>
                  </a:lnTo>
                  <a:lnTo>
                    <a:pt x="2374392" y="1258823"/>
                  </a:lnTo>
                  <a:lnTo>
                    <a:pt x="2374392" y="1226819"/>
                  </a:lnTo>
                  <a:lnTo>
                    <a:pt x="2374392" y="1220723"/>
                  </a:lnTo>
                  <a:lnTo>
                    <a:pt x="2377440" y="1249679"/>
                  </a:lnTo>
                  <a:lnTo>
                    <a:pt x="2377440" y="1222247"/>
                  </a:lnTo>
                  <a:lnTo>
                    <a:pt x="2378964" y="1264919"/>
                  </a:lnTo>
                  <a:lnTo>
                    <a:pt x="2378964" y="1310639"/>
                  </a:lnTo>
                  <a:lnTo>
                    <a:pt x="2378964" y="1330452"/>
                  </a:lnTo>
                  <a:lnTo>
                    <a:pt x="2382012" y="1356359"/>
                  </a:lnTo>
                  <a:lnTo>
                    <a:pt x="2382012" y="1319783"/>
                  </a:lnTo>
                  <a:lnTo>
                    <a:pt x="2383536" y="1325879"/>
                  </a:lnTo>
                  <a:lnTo>
                    <a:pt x="2383536" y="1331975"/>
                  </a:lnTo>
                  <a:lnTo>
                    <a:pt x="2385060" y="1310639"/>
                  </a:lnTo>
                  <a:lnTo>
                    <a:pt x="2386584" y="1307591"/>
                  </a:lnTo>
                  <a:lnTo>
                    <a:pt x="2386584" y="1368552"/>
                  </a:lnTo>
                  <a:lnTo>
                    <a:pt x="2388108" y="1348739"/>
                  </a:lnTo>
                  <a:lnTo>
                    <a:pt x="2388108" y="1351787"/>
                  </a:lnTo>
                  <a:lnTo>
                    <a:pt x="2389632" y="1374647"/>
                  </a:lnTo>
                  <a:lnTo>
                    <a:pt x="2391156" y="1344167"/>
                  </a:lnTo>
                  <a:lnTo>
                    <a:pt x="2391156" y="1342643"/>
                  </a:lnTo>
                  <a:lnTo>
                    <a:pt x="2392680" y="1327403"/>
                  </a:lnTo>
                  <a:lnTo>
                    <a:pt x="2392680" y="1353311"/>
                  </a:lnTo>
                  <a:lnTo>
                    <a:pt x="2394204" y="1307591"/>
                  </a:lnTo>
                  <a:lnTo>
                    <a:pt x="2395728" y="1303019"/>
                  </a:lnTo>
                  <a:lnTo>
                    <a:pt x="2397252" y="1341119"/>
                  </a:lnTo>
                  <a:lnTo>
                    <a:pt x="2397252" y="1333499"/>
                  </a:lnTo>
                  <a:lnTo>
                    <a:pt x="2397252" y="1363979"/>
                  </a:lnTo>
                  <a:lnTo>
                    <a:pt x="2398776" y="1318259"/>
                  </a:lnTo>
                  <a:lnTo>
                    <a:pt x="2400300" y="1331975"/>
                  </a:lnTo>
                  <a:lnTo>
                    <a:pt x="2401824" y="1303019"/>
                  </a:lnTo>
                  <a:lnTo>
                    <a:pt x="2401824" y="1331975"/>
                  </a:lnTo>
                  <a:lnTo>
                    <a:pt x="2401824" y="1338071"/>
                  </a:lnTo>
                  <a:lnTo>
                    <a:pt x="2403348" y="1289303"/>
                  </a:lnTo>
                  <a:lnTo>
                    <a:pt x="2404872" y="1307591"/>
                  </a:lnTo>
                  <a:lnTo>
                    <a:pt x="2406396" y="1272539"/>
                  </a:lnTo>
                  <a:lnTo>
                    <a:pt x="2406396" y="1263395"/>
                  </a:lnTo>
                  <a:lnTo>
                    <a:pt x="2407920" y="1277111"/>
                  </a:lnTo>
                  <a:lnTo>
                    <a:pt x="2407920" y="1303019"/>
                  </a:lnTo>
                  <a:lnTo>
                    <a:pt x="2410968" y="1292352"/>
                  </a:lnTo>
                  <a:lnTo>
                    <a:pt x="2410968" y="1335023"/>
                  </a:lnTo>
                  <a:lnTo>
                    <a:pt x="2412492" y="1301495"/>
                  </a:lnTo>
                  <a:lnTo>
                    <a:pt x="2412492" y="1293875"/>
                  </a:lnTo>
                  <a:lnTo>
                    <a:pt x="2414016" y="1299971"/>
                  </a:lnTo>
                  <a:lnTo>
                    <a:pt x="2415540" y="1318259"/>
                  </a:lnTo>
                  <a:lnTo>
                    <a:pt x="2415540" y="1309115"/>
                  </a:lnTo>
                  <a:lnTo>
                    <a:pt x="2417064" y="1271015"/>
                  </a:lnTo>
                  <a:lnTo>
                    <a:pt x="2417064" y="1281683"/>
                  </a:lnTo>
                  <a:lnTo>
                    <a:pt x="2418588" y="1289303"/>
                  </a:lnTo>
                  <a:lnTo>
                    <a:pt x="2420112" y="1299971"/>
                  </a:lnTo>
                  <a:lnTo>
                    <a:pt x="2420112" y="1290827"/>
                  </a:lnTo>
                  <a:lnTo>
                    <a:pt x="2421636" y="1249679"/>
                  </a:lnTo>
                  <a:lnTo>
                    <a:pt x="2421636" y="1278635"/>
                  </a:lnTo>
                  <a:lnTo>
                    <a:pt x="2424684" y="1275587"/>
                  </a:lnTo>
                  <a:lnTo>
                    <a:pt x="2424684" y="1229867"/>
                  </a:lnTo>
                  <a:lnTo>
                    <a:pt x="2426208" y="1240535"/>
                  </a:lnTo>
                  <a:lnTo>
                    <a:pt x="2426208" y="1208531"/>
                  </a:lnTo>
                  <a:lnTo>
                    <a:pt x="2429256" y="1216152"/>
                  </a:lnTo>
                  <a:lnTo>
                    <a:pt x="2429256" y="1237487"/>
                  </a:lnTo>
                  <a:lnTo>
                    <a:pt x="2430780" y="1242059"/>
                  </a:lnTo>
                  <a:lnTo>
                    <a:pt x="2430780" y="1289303"/>
                  </a:lnTo>
                  <a:lnTo>
                    <a:pt x="2430780" y="1313687"/>
                  </a:lnTo>
                  <a:lnTo>
                    <a:pt x="2433828" y="1319783"/>
                  </a:lnTo>
                  <a:lnTo>
                    <a:pt x="2433828" y="1325879"/>
                  </a:lnTo>
                  <a:lnTo>
                    <a:pt x="2435352" y="1335023"/>
                  </a:lnTo>
                  <a:lnTo>
                    <a:pt x="2435352" y="1316735"/>
                  </a:lnTo>
                  <a:lnTo>
                    <a:pt x="2435352" y="1338071"/>
                  </a:lnTo>
                  <a:lnTo>
                    <a:pt x="2438400" y="1327403"/>
                  </a:lnTo>
                  <a:lnTo>
                    <a:pt x="2438400" y="1324355"/>
                  </a:lnTo>
                  <a:lnTo>
                    <a:pt x="2439924" y="1280159"/>
                  </a:lnTo>
                  <a:lnTo>
                    <a:pt x="2439924" y="1225295"/>
                  </a:lnTo>
                  <a:lnTo>
                    <a:pt x="2441448" y="1234439"/>
                  </a:lnTo>
                  <a:lnTo>
                    <a:pt x="2442972" y="1219199"/>
                  </a:lnTo>
                  <a:lnTo>
                    <a:pt x="2442972" y="1231391"/>
                  </a:lnTo>
                  <a:lnTo>
                    <a:pt x="2444496" y="1222247"/>
                  </a:lnTo>
                  <a:lnTo>
                    <a:pt x="2444496" y="1269491"/>
                  </a:lnTo>
                  <a:lnTo>
                    <a:pt x="2446020" y="1296923"/>
                  </a:lnTo>
                  <a:lnTo>
                    <a:pt x="2447544" y="1261871"/>
                  </a:lnTo>
                  <a:lnTo>
                    <a:pt x="2447544" y="1266443"/>
                  </a:lnTo>
                  <a:lnTo>
                    <a:pt x="2449068" y="1243583"/>
                  </a:lnTo>
                  <a:lnTo>
                    <a:pt x="2449068" y="1232915"/>
                  </a:lnTo>
                  <a:lnTo>
                    <a:pt x="2450592" y="1199387"/>
                  </a:lnTo>
                  <a:lnTo>
                    <a:pt x="2452116" y="1207007"/>
                  </a:lnTo>
                  <a:lnTo>
                    <a:pt x="2452116" y="1176527"/>
                  </a:lnTo>
                  <a:lnTo>
                    <a:pt x="2453640" y="1178052"/>
                  </a:lnTo>
                  <a:lnTo>
                    <a:pt x="2453640" y="1173479"/>
                  </a:lnTo>
                  <a:lnTo>
                    <a:pt x="2455164" y="1153667"/>
                  </a:lnTo>
                  <a:lnTo>
                    <a:pt x="2456688" y="1100327"/>
                  </a:lnTo>
                  <a:lnTo>
                    <a:pt x="2458212" y="1075943"/>
                  </a:lnTo>
                  <a:lnTo>
                    <a:pt x="2458212" y="1101852"/>
                  </a:lnTo>
                  <a:lnTo>
                    <a:pt x="2458212" y="1114043"/>
                  </a:lnTo>
                  <a:lnTo>
                    <a:pt x="2459736" y="1107947"/>
                  </a:lnTo>
                  <a:lnTo>
                    <a:pt x="2461260" y="1059179"/>
                  </a:lnTo>
                  <a:lnTo>
                    <a:pt x="2462784" y="1018031"/>
                  </a:lnTo>
                  <a:lnTo>
                    <a:pt x="2462784" y="1028699"/>
                  </a:lnTo>
                  <a:lnTo>
                    <a:pt x="2464308" y="1024127"/>
                  </a:lnTo>
                  <a:lnTo>
                    <a:pt x="2465832" y="999743"/>
                  </a:lnTo>
                  <a:lnTo>
                    <a:pt x="2467356" y="1008887"/>
                  </a:lnTo>
                  <a:lnTo>
                    <a:pt x="2467356" y="1048511"/>
                  </a:lnTo>
                  <a:lnTo>
                    <a:pt x="2468880" y="1100327"/>
                  </a:lnTo>
                  <a:lnTo>
                    <a:pt x="2468880" y="1110995"/>
                  </a:lnTo>
                  <a:lnTo>
                    <a:pt x="2470404" y="1106423"/>
                  </a:lnTo>
                  <a:lnTo>
                    <a:pt x="2471928" y="1149095"/>
                  </a:lnTo>
                  <a:lnTo>
                    <a:pt x="2471928" y="1159763"/>
                  </a:lnTo>
                  <a:lnTo>
                    <a:pt x="2473452" y="1181099"/>
                  </a:lnTo>
                  <a:lnTo>
                    <a:pt x="2473452" y="1127759"/>
                  </a:lnTo>
                  <a:lnTo>
                    <a:pt x="2474976" y="1139952"/>
                  </a:lnTo>
                  <a:lnTo>
                    <a:pt x="2476500" y="1146047"/>
                  </a:lnTo>
                  <a:lnTo>
                    <a:pt x="2476500" y="1123187"/>
                  </a:lnTo>
                  <a:lnTo>
                    <a:pt x="2478024" y="1130807"/>
                  </a:lnTo>
                  <a:lnTo>
                    <a:pt x="2478024" y="1089659"/>
                  </a:lnTo>
                  <a:lnTo>
                    <a:pt x="2481072" y="1088135"/>
                  </a:lnTo>
                  <a:lnTo>
                    <a:pt x="2481072" y="1115567"/>
                  </a:lnTo>
                  <a:lnTo>
                    <a:pt x="2481072" y="1130807"/>
                  </a:lnTo>
                  <a:lnTo>
                    <a:pt x="2482596" y="1139952"/>
                  </a:lnTo>
                  <a:lnTo>
                    <a:pt x="2485644" y="1162811"/>
                  </a:lnTo>
                  <a:lnTo>
                    <a:pt x="2485644" y="1129283"/>
                  </a:lnTo>
                  <a:lnTo>
                    <a:pt x="2487168" y="1138427"/>
                  </a:lnTo>
                  <a:lnTo>
                    <a:pt x="2487168" y="1158239"/>
                  </a:lnTo>
                  <a:lnTo>
                    <a:pt x="2490216" y="1254252"/>
                  </a:lnTo>
                  <a:lnTo>
                    <a:pt x="2490216" y="1263395"/>
                  </a:lnTo>
                  <a:lnTo>
                    <a:pt x="2491740" y="1331975"/>
                  </a:lnTo>
                  <a:lnTo>
                    <a:pt x="2491740" y="1341119"/>
                  </a:lnTo>
                  <a:lnTo>
                    <a:pt x="2491740" y="1363979"/>
                  </a:lnTo>
                  <a:lnTo>
                    <a:pt x="2494788" y="1351787"/>
                  </a:lnTo>
                  <a:lnTo>
                    <a:pt x="2494788" y="1335023"/>
                  </a:lnTo>
                  <a:lnTo>
                    <a:pt x="2496312" y="1328927"/>
                  </a:lnTo>
                  <a:lnTo>
                    <a:pt x="2496312" y="1278635"/>
                  </a:lnTo>
                  <a:lnTo>
                    <a:pt x="2497836" y="1254252"/>
                  </a:lnTo>
                  <a:lnTo>
                    <a:pt x="2499360" y="1226819"/>
                  </a:lnTo>
                  <a:lnTo>
                    <a:pt x="2500884" y="1234439"/>
                  </a:lnTo>
                  <a:lnTo>
                    <a:pt x="2500884" y="1225295"/>
                  </a:lnTo>
                  <a:lnTo>
                    <a:pt x="2502408" y="1240535"/>
                  </a:lnTo>
                  <a:lnTo>
                    <a:pt x="2503932" y="1252727"/>
                  </a:lnTo>
                  <a:lnTo>
                    <a:pt x="2503932" y="1249679"/>
                  </a:lnTo>
                  <a:lnTo>
                    <a:pt x="2505456" y="1228343"/>
                  </a:lnTo>
                  <a:lnTo>
                    <a:pt x="2505456" y="1181099"/>
                  </a:lnTo>
                  <a:lnTo>
                    <a:pt x="2506980" y="1161287"/>
                  </a:lnTo>
                  <a:lnTo>
                    <a:pt x="2508504" y="1109471"/>
                  </a:lnTo>
                  <a:lnTo>
                    <a:pt x="2508504" y="1072895"/>
                  </a:lnTo>
                  <a:lnTo>
                    <a:pt x="2510028" y="1094231"/>
                  </a:lnTo>
                  <a:lnTo>
                    <a:pt x="2510028" y="1068323"/>
                  </a:lnTo>
                  <a:lnTo>
                    <a:pt x="2511552" y="1100327"/>
                  </a:lnTo>
                  <a:lnTo>
                    <a:pt x="2513076" y="1106423"/>
                  </a:lnTo>
                  <a:lnTo>
                    <a:pt x="2514600" y="1085087"/>
                  </a:lnTo>
                  <a:lnTo>
                    <a:pt x="2514600" y="1100327"/>
                  </a:lnTo>
                  <a:lnTo>
                    <a:pt x="2516124" y="1074419"/>
                  </a:lnTo>
                  <a:lnTo>
                    <a:pt x="2517648" y="1033271"/>
                  </a:lnTo>
                  <a:lnTo>
                    <a:pt x="2519172" y="1039367"/>
                  </a:lnTo>
                  <a:lnTo>
                    <a:pt x="2519172" y="1040891"/>
                  </a:lnTo>
                  <a:lnTo>
                    <a:pt x="2520696" y="1057655"/>
                  </a:lnTo>
                  <a:lnTo>
                    <a:pt x="2520696" y="1021079"/>
                  </a:lnTo>
                  <a:lnTo>
                    <a:pt x="2523744" y="1045463"/>
                  </a:lnTo>
                  <a:lnTo>
                    <a:pt x="2523744" y="1080515"/>
                  </a:lnTo>
                  <a:lnTo>
                    <a:pt x="2525268" y="1065275"/>
                  </a:lnTo>
                  <a:lnTo>
                    <a:pt x="2525268" y="1062227"/>
                  </a:lnTo>
                  <a:lnTo>
                    <a:pt x="2526792" y="1051559"/>
                  </a:lnTo>
                  <a:lnTo>
                    <a:pt x="2528316" y="1088135"/>
                  </a:lnTo>
                  <a:lnTo>
                    <a:pt x="2528316" y="1068323"/>
                  </a:lnTo>
                  <a:lnTo>
                    <a:pt x="2529840" y="1069847"/>
                  </a:lnTo>
                  <a:lnTo>
                    <a:pt x="2529840" y="1050035"/>
                  </a:lnTo>
                  <a:lnTo>
                    <a:pt x="2531364" y="1050035"/>
                  </a:lnTo>
                  <a:lnTo>
                    <a:pt x="2532888" y="1088135"/>
                  </a:lnTo>
                  <a:lnTo>
                    <a:pt x="2532888" y="1074419"/>
                  </a:lnTo>
                  <a:lnTo>
                    <a:pt x="2534412" y="1115567"/>
                  </a:lnTo>
                  <a:lnTo>
                    <a:pt x="2534412" y="1112519"/>
                  </a:lnTo>
                  <a:lnTo>
                    <a:pt x="2537460" y="1130807"/>
                  </a:lnTo>
                  <a:lnTo>
                    <a:pt x="2537460" y="1114043"/>
                  </a:lnTo>
                  <a:lnTo>
                    <a:pt x="2537460" y="1127759"/>
                  </a:lnTo>
                  <a:lnTo>
                    <a:pt x="2538984" y="1101852"/>
                  </a:lnTo>
                  <a:lnTo>
                    <a:pt x="2538984" y="1152143"/>
                  </a:lnTo>
                  <a:lnTo>
                    <a:pt x="2542032" y="1149095"/>
                  </a:lnTo>
                  <a:lnTo>
                    <a:pt x="2542032" y="1146047"/>
                  </a:lnTo>
                  <a:lnTo>
                    <a:pt x="2543556" y="1175003"/>
                  </a:lnTo>
                  <a:lnTo>
                    <a:pt x="2543556" y="1161287"/>
                  </a:lnTo>
                  <a:lnTo>
                    <a:pt x="2546604" y="1193291"/>
                  </a:lnTo>
                  <a:lnTo>
                    <a:pt x="2546604" y="1210055"/>
                  </a:lnTo>
                  <a:lnTo>
                    <a:pt x="2548128" y="1203959"/>
                  </a:lnTo>
                  <a:lnTo>
                    <a:pt x="2548128" y="1226819"/>
                  </a:lnTo>
                  <a:lnTo>
                    <a:pt x="2548128" y="1196339"/>
                  </a:lnTo>
                  <a:lnTo>
                    <a:pt x="2551176" y="1210055"/>
                  </a:lnTo>
                  <a:lnTo>
                    <a:pt x="2551176" y="1220723"/>
                  </a:lnTo>
                  <a:lnTo>
                    <a:pt x="2552700" y="1200911"/>
                  </a:lnTo>
                  <a:lnTo>
                    <a:pt x="2552700" y="1222247"/>
                  </a:lnTo>
                  <a:lnTo>
                    <a:pt x="2554224" y="1271015"/>
                  </a:lnTo>
                  <a:lnTo>
                    <a:pt x="2555748" y="1292352"/>
                  </a:lnTo>
                  <a:lnTo>
                    <a:pt x="2555748" y="1299971"/>
                  </a:lnTo>
                  <a:lnTo>
                    <a:pt x="2557272" y="1330452"/>
                  </a:lnTo>
                  <a:lnTo>
                    <a:pt x="2557272" y="1351787"/>
                  </a:lnTo>
                  <a:lnTo>
                    <a:pt x="2558796" y="1368552"/>
                  </a:lnTo>
                  <a:lnTo>
                    <a:pt x="2560320" y="1327403"/>
                  </a:lnTo>
                  <a:lnTo>
                    <a:pt x="2560320" y="1271015"/>
                  </a:lnTo>
                  <a:lnTo>
                    <a:pt x="2561844" y="1284731"/>
                  </a:lnTo>
                  <a:lnTo>
                    <a:pt x="2561844" y="1280159"/>
                  </a:lnTo>
                  <a:lnTo>
                    <a:pt x="2563368" y="1289303"/>
                  </a:lnTo>
                  <a:lnTo>
                    <a:pt x="2564892" y="1278635"/>
                  </a:lnTo>
                  <a:lnTo>
                    <a:pt x="2564892" y="1310639"/>
                  </a:lnTo>
                  <a:lnTo>
                    <a:pt x="2566416" y="1313687"/>
                  </a:lnTo>
                  <a:lnTo>
                    <a:pt x="2566416" y="1357883"/>
                  </a:lnTo>
                  <a:lnTo>
                    <a:pt x="2567940" y="1389887"/>
                  </a:lnTo>
                  <a:lnTo>
                    <a:pt x="2569464" y="1395983"/>
                  </a:lnTo>
                  <a:lnTo>
                    <a:pt x="2570988" y="1385315"/>
                  </a:lnTo>
                  <a:lnTo>
                    <a:pt x="2570988" y="1394459"/>
                  </a:lnTo>
                  <a:lnTo>
                    <a:pt x="2570988" y="1380743"/>
                  </a:lnTo>
                  <a:lnTo>
                    <a:pt x="2572512" y="1376171"/>
                  </a:lnTo>
                  <a:lnTo>
                    <a:pt x="2574036" y="1342643"/>
                  </a:lnTo>
                  <a:lnTo>
                    <a:pt x="2575560" y="1341119"/>
                  </a:lnTo>
                  <a:lnTo>
                    <a:pt x="2575560" y="1363979"/>
                  </a:lnTo>
                  <a:lnTo>
                    <a:pt x="2577084" y="1365503"/>
                  </a:lnTo>
                  <a:lnTo>
                    <a:pt x="2577084" y="1400555"/>
                  </a:lnTo>
                  <a:lnTo>
                    <a:pt x="2578608" y="1367027"/>
                  </a:lnTo>
                  <a:lnTo>
                    <a:pt x="2580132" y="1374647"/>
                  </a:lnTo>
                  <a:lnTo>
                    <a:pt x="2580132" y="1325879"/>
                  </a:lnTo>
                  <a:lnTo>
                    <a:pt x="2581656" y="1350263"/>
                  </a:lnTo>
                  <a:lnTo>
                    <a:pt x="2581656" y="1368552"/>
                  </a:lnTo>
                  <a:lnTo>
                    <a:pt x="2583180" y="1365503"/>
                  </a:lnTo>
                  <a:lnTo>
                    <a:pt x="2584704" y="1362455"/>
                  </a:lnTo>
                  <a:lnTo>
                    <a:pt x="2584704" y="1394459"/>
                  </a:lnTo>
                  <a:lnTo>
                    <a:pt x="2586228" y="1360931"/>
                  </a:lnTo>
                  <a:lnTo>
                    <a:pt x="2586228" y="1367027"/>
                  </a:lnTo>
                  <a:lnTo>
                    <a:pt x="2589276" y="1339595"/>
                  </a:lnTo>
                  <a:lnTo>
                    <a:pt x="2589276" y="1325879"/>
                  </a:lnTo>
                  <a:lnTo>
                    <a:pt x="2590800" y="1350263"/>
                  </a:lnTo>
                  <a:lnTo>
                    <a:pt x="2590800" y="1370075"/>
                  </a:lnTo>
                  <a:lnTo>
                    <a:pt x="2593848" y="1370075"/>
                  </a:lnTo>
                  <a:lnTo>
                    <a:pt x="2593848" y="1363979"/>
                  </a:lnTo>
                  <a:lnTo>
                    <a:pt x="2593848" y="1406652"/>
                  </a:lnTo>
                  <a:lnTo>
                    <a:pt x="2595372" y="1405127"/>
                  </a:lnTo>
                  <a:lnTo>
                    <a:pt x="2595372" y="1395983"/>
                  </a:lnTo>
                  <a:lnTo>
                    <a:pt x="2598420" y="1379219"/>
                  </a:lnTo>
                  <a:lnTo>
                    <a:pt x="2598420" y="1354835"/>
                  </a:lnTo>
                  <a:lnTo>
                    <a:pt x="2599944" y="1328927"/>
                  </a:lnTo>
                  <a:lnTo>
                    <a:pt x="2599944" y="1272539"/>
                  </a:lnTo>
                  <a:lnTo>
                    <a:pt x="2599944" y="1304543"/>
                  </a:lnTo>
                  <a:lnTo>
                    <a:pt x="2602992" y="1287779"/>
                  </a:lnTo>
                  <a:lnTo>
                    <a:pt x="2602992" y="1304543"/>
                  </a:lnTo>
                  <a:lnTo>
                    <a:pt x="2604516" y="1292352"/>
                  </a:lnTo>
                  <a:lnTo>
                    <a:pt x="2604516" y="1312163"/>
                  </a:lnTo>
                  <a:lnTo>
                    <a:pt x="2604516" y="1345691"/>
                  </a:lnTo>
                  <a:lnTo>
                    <a:pt x="2607564" y="1327403"/>
                  </a:lnTo>
                  <a:lnTo>
                    <a:pt x="2607564" y="1322831"/>
                  </a:lnTo>
                  <a:lnTo>
                    <a:pt x="2609088" y="1283207"/>
                  </a:lnTo>
                  <a:lnTo>
                    <a:pt x="2609088" y="1280159"/>
                  </a:lnTo>
                  <a:lnTo>
                    <a:pt x="2610612" y="1272539"/>
                  </a:lnTo>
                  <a:lnTo>
                    <a:pt x="2612136" y="1249679"/>
                  </a:lnTo>
                  <a:lnTo>
                    <a:pt x="2613660" y="1226819"/>
                  </a:lnTo>
                  <a:lnTo>
                    <a:pt x="2613660" y="1260347"/>
                  </a:lnTo>
                  <a:lnTo>
                    <a:pt x="2615184" y="1235963"/>
                  </a:lnTo>
                  <a:lnTo>
                    <a:pt x="2616708" y="1214627"/>
                  </a:lnTo>
                  <a:lnTo>
                    <a:pt x="2616708" y="1223771"/>
                  </a:lnTo>
                  <a:lnTo>
                    <a:pt x="2618232" y="1207007"/>
                  </a:lnTo>
                  <a:lnTo>
                    <a:pt x="2618232" y="1214627"/>
                  </a:lnTo>
                  <a:lnTo>
                    <a:pt x="2619756" y="1170431"/>
                  </a:lnTo>
                  <a:lnTo>
                    <a:pt x="2621280" y="1178052"/>
                  </a:lnTo>
                  <a:lnTo>
                    <a:pt x="2621280" y="1112519"/>
                  </a:lnTo>
                  <a:lnTo>
                    <a:pt x="2622804" y="1103375"/>
                  </a:lnTo>
                  <a:lnTo>
                    <a:pt x="2622804" y="1133855"/>
                  </a:lnTo>
                  <a:lnTo>
                    <a:pt x="2624328" y="1091183"/>
                  </a:lnTo>
                  <a:lnTo>
                    <a:pt x="2625852" y="1129283"/>
                  </a:lnTo>
                  <a:lnTo>
                    <a:pt x="2627376" y="1152143"/>
                  </a:lnTo>
                  <a:lnTo>
                    <a:pt x="2627376" y="1175003"/>
                  </a:lnTo>
                  <a:lnTo>
                    <a:pt x="2627376" y="1144523"/>
                  </a:lnTo>
                  <a:lnTo>
                    <a:pt x="2628900" y="1135379"/>
                  </a:lnTo>
                  <a:lnTo>
                    <a:pt x="2630424" y="1136903"/>
                  </a:lnTo>
                  <a:lnTo>
                    <a:pt x="2631948" y="1106423"/>
                  </a:lnTo>
                  <a:lnTo>
                    <a:pt x="2631948" y="1127759"/>
                  </a:lnTo>
                  <a:lnTo>
                    <a:pt x="2633472" y="1202435"/>
                  </a:lnTo>
                  <a:lnTo>
                    <a:pt x="2633472" y="1228343"/>
                  </a:lnTo>
                  <a:lnTo>
                    <a:pt x="2634996" y="1222247"/>
                  </a:lnTo>
                  <a:lnTo>
                    <a:pt x="2636520" y="1284731"/>
                  </a:lnTo>
                  <a:lnTo>
                    <a:pt x="2636520" y="1275587"/>
                  </a:lnTo>
                  <a:lnTo>
                    <a:pt x="2638044" y="1280159"/>
                  </a:lnTo>
                  <a:lnTo>
                    <a:pt x="2638044" y="1296923"/>
                  </a:lnTo>
                  <a:lnTo>
                    <a:pt x="2639568" y="1295399"/>
                  </a:lnTo>
                  <a:lnTo>
                    <a:pt x="2641092" y="1307591"/>
                  </a:lnTo>
                  <a:lnTo>
                    <a:pt x="2641092" y="1328927"/>
                  </a:lnTo>
                  <a:lnTo>
                    <a:pt x="2642616" y="1301495"/>
                  </a:lnTo>
                  <a:lnTo>
                    <a:pt x="2642616" y="1298447"/>
                  </a:lnTo>
                  <a:lnTo>
                    <a:pt x="2644140" y="1292352"/>
                  </a:lnTo>
                  <a:lnTo>
                    <a:pt x="2645664" y="1290827"/>
                  </a:lnTo>
                  <a:lnTo>
                    <a:pt x="2645664" y="1267967"/>
                  </a:lnTo>
                  <a:lnTo>
                    <a:pt x="2647188" y="1284731"/>
                  </a:lnTo>
                  <a:lnTo>
                    <a:pt x="2647188" y="1298447"/>
                  </a:lnTo>
                  <a:lnTo>
                    <a:pt x="2650236" y="1283207"/>
                  </a:lnTo>
                  <a:lnTo>
                    <a:pt x="2650236" y="1258823"/>
                  </a:lnTo>
                  <a:lnTo>
                    <a:pt x="2650236" y="1217675"/>
                  </a:lnTo>
                  <a:lnTo>
                    <a:pt x="2651760" y="1226819"/>
                  </a:lnTo>
                  <a:lnTo>
                    <a:pt x="2651760" y="1269491"/>
                  </a:lnTo>
                  <a:lnTo>
                    <a:pt x="2654808" y="1266443"/>
                  </a:lnTo>
                  <a:lnTo>
                    <a:pt x="2654808" y="1267967"/>
                  </a:lnTo>
                  <a:lnTo>
                    <a:pt x="2656332" y="1272539"/>
                  </a:lnTo>
                  <a:lnTo>
                    <a:pt x="2656332" y="1274063"/>
                  </a:lnTo>
                  <a:lnTo>
                    <a:pt x="2659380" y="1271015"/>
                  </a:lnTo>
                  <a:lnTo>
                    <a:pt x="2659380" y="1269491"/>
                  </a:lnTo>
                  <a:lnTo>
                    <a:pt x="2660904" y="1271015"/>
                  </a:lnTo>
                  <a:lnTo>
                    <a:pt x="2660904" y="1261871"/>
                  </a:lnTo>
                  <a:lnTo>
                    <a:pt x="2660904" y="1226819"/>
                  </a:lnTo>
                  <a:lnTo>
                    <a:pt x="2663952" y="1255775"/>
                  </a:lnTo>
                  <a:lnTo>
                    <a:pt x="2663952" y="1266443"/>
                  </a:lnTo>
                  <a:lnTo>
                    <a:pt x="2665476" y="1293875"/>
                  </a:lnTo>
                  <a:lnTo>
                    <a:pt x="2665476" y="1313687"/>
                  </a:lnTo>
                  <a:lnTo>
                    <a:pt x="2667000" y="1296923"/>
                  </a:lnTo>
                  <a:lnTo>
                    <a:pt x="2668524" y="1260347"/>
                  </a:lnTo>
                  <a:lnTo>
                    <a:pt x="2668524" y="1269491"/>
                  </a:lnTo>
                  <a:lnTo>
                    <a:pt x="2670048" y="1303019"/>
                  </a:lnTo>
                  <a:lnTo>
                    <a:pt x="2670048" y="1243583"/>
                  </a:lnTo>
                  <a:lnTo>
                    <a:pt x="2671572" y="1255775"/>
                  </a:lnTo>
                  <a:lnTo>
                    <a:pt x="2673096" y="1223771"/>
                  </a:lnTo>
                  <a:lnTo>
                    <a:pt x="2673096" y="1196339"/>
                  </a:lnTo>
                  <a:lnTo>
                    <a:pt x="2674620" y="1258823"/>
                  </a:lnTo>
                  <a:lnTo>
                    <a:pt x="2674620" y="1275587"/>
                  </a:lnTo>
                  <a:lnTo>
                    <a:pt x="2676144" y="1261871"/>
                  </a:lnTo>
                  <a:lnTo>
                    <a:pt x="2677668" y="1283207"/>
                  </a:lnTo>
                  <a:lnTo>
                    <a:pt x="2677668" y="1298447"/>
                  </a:lnTo>
                  <a:lnTo>
                    <a:pt x="2679192" y="1318259"/>
                  </a:lnTo>
                  <a:lnTo>
                    <a:pt x="2679192" y="1316735"/>
                  </a:lnTo>
                  <a:lnTo>
                    <a:pt x="2680716" y="1271015"/>
                  </a:lnTo>
                  <a:lnTo>
                    <a:pt x="2682240" y="1258823"/>
                  </a:lnTo>
                  <a:lnTo>
                    <a:pt x="2683764" y="1281683"/>
                  </a:lnTo>
                  <a:lnTo>
                    <a:pt x="2683764" y="1243583"/>
                  </a:lnTo>
                  <a:lnTo>
                    <a:pt x="2683764" y="1226819"/>
                  </a:lnTo>
                  <a:lnTo>
                    <a:pt x="2685288" y="1190243"/>
                  </a:lnTo>
                  <a:lnTo>
                    <a:pt x="2686812" y="1188719"/>
                  </a:lnTo>
                  <a:lnTo>
                    <a:pt x="2688336" y="1242059"/>
                  </a:lnTo>
                  <a:lnTo>
                    <a:pt x="2688336" y="1239011"/>
                  </a:lnTo>
                  <a:lnTo>
                    <a:pt x="2689860" y="1296923"/>
                  </a:lnTo>
                  <a:lnTo>
                    <a:pt x="2689860" y="1255775"/>
                  </a:lnTo>
                  <a:lnTo>
                    <a:pt x="2691384" y="1234439"/>
                  </a:lnTo>
                  <a:lnTo>
                    <a:pt x="2692908" y="1210055"/>
                  </a:lnTo>
                  <a:lnTo>
                    <a:pt x="2692908" y="1150619"/>
                  </a:lnTo>
                  <a:lnTo>
                    <a:pt x="2694432" y="1123187"/>
                  </a:lnTo>
                  <a:lnTo>
                    <a:pt x="2694432" y="1114043"/>
                  </a:lnTo>
                  <a:lnTo>
                    <a:pt x="2695956" y="1139952"/>
                  </a:lnTo>
                  <a:lnTo>
                    <a:pt x="2697480" y="1146047"/>
                  </a:lnTo>
                  <a:lnTo>
                    <a:pt x="2697480" y="1161287"/>
                  </a:lnTo>
                  <a:lnTo>
                    <a:pt x="2699004" y="1176527"/>
                  </a:lnTo>
                  <a:lnTo>
                    <a:pt x="2699004" y="1191767"/>
                  </a:lnTo>
                  <a:lnTo>
                    <a:pt x="2700528" y="1210055"/>
                  </a:lnTo>
                  <a:lnTo>
                    <a:pt x="2702052" y="1225295"/>
                  </a:lnTo>
                  <a:lnTo>
                    <a:pt x="2702052" y="1229867"/>
                  </a:lnTo>
                  <a:lnTo>
                    <a:pt x="2703576" y="1181099"/>
                  </a:lnTo>
                  <a:lnTo>
                    <a:pt x="2703576" y="1159763"/>
                  </a:lnTo>
                  <a:lnTo>
                    <a:pt x="2706624" y="1170431"/>
                  </a:lnTo>
                  <a:lnTo>
                    <a:pt x="2706624" y="1164335"/>
                  </a:lnTo>
                  <a:lnTo>
                    <a:pt x="2706624" y="1214627"/>
                  </a:lnTo>
                  <a:lnTo>
                    <a:pt x="2708148" y="1216152"/>
                  </a:lnTo>
                  <a:lnTo>
                    <a:pt x="2711196" y="1251203"/>
                  </a:lnTo>
                  <a:lnTo>
                    <a:pt x="2711196" y="1239011"/>
                  </a:lnTo>
                  <a:lnTo>
                    <a:pt x="2711196" y="1205483"/>
                  </a:lnTo>
                  <a:lnTo>
                    <a:pt x="2712720" y="1152143"/>
                  </a:lnTo>
                  <a:lnTo>
                    <a:pt x="2712720" y="1181099"/>
                  </a:lnTo>
                  <a:lnTo>
                    <a:pt x="2715768" y="1199387"/>
                  </a:lnTo>
                  <a:lnTo>
                    <a:pt x="2715768" y="1211579"/>
                  </a:lnTo>
                  <a:lnTo>
                    <a:pt x="2717292" y="1234439"/>
                  </a:lnTo>
                  <a:lnTo>
                    <a:pt x="2717292" y="1225295"/>
                  </a:lnTo>
                  <a:lnTo>
                    <a:pt x="2717292" y="1220723"/>
                  </a:lnTo>
                  <a:lnTo>
                    <a:pt x="2720340" y="1231391"/>
                  </a:lnTo>
                  <a:lnTo>
                    <a:pt x="2720340" y="1260347"/>
                  </a:lnTo>
                  <a:lnTo>
                    <a:pt x="2721864" y="1243583"/>
                  </a:lnTo>
                  <a:lnTo>
                    <a:pt x="2721864" y="1290827"/>
                  </a:lnTo>
                  <a:lnTo>
                    <a:pt x="2723388" y="1304543"/>
                  </a:lnTo>
                  <a:lnTo>
                    <a:pt x="2724912" y="1338071"/>
                  </a:lnTo>
                  <a:lnTo>
                    <a:pt x="2724912" y="1351787"/>
                  </a:lnTo>
                  <a:lnTo>
                    <a:pt x="2726436" y="1336547"/>
                  </a:lnTo>
                  <a:lnTo>
                    <a:pt x="2726436" y="1357883"/>
                  </a:lnTo>
                  <a:lnTo>
                    <a:pt x="2727960" y="1322831"/>
                  </a:lnTo>
                  <a:lnTo>
                    <a:pt x="2729484" y="1335023"/>
                  </a:lnTo>
                  <a:lnTo>
                    <a:pt x="2731008" y="1316735"/>
                  </a:lnTo>
                  <a:lnTo>
                    <a:pt x="2731008" y="1324355"/>
                  </a:lnTo>
                  <a:lnTo>
                    <a:pt x="2732532" y="1324355"/>
                  </a:lnTo>
                  <a:lnTo>
                    <a:pt x="2734056" y="1310639"/>
                  </a:lnTo>
                  <a:lnTo>
                    <a:pt x="2735580" y="1303019"/>
                  </a:lnTo>
                  <a:lnTo>
                    <a:pt x="2735580" y="1328927"/>
                  </a:lnTo>
                  <a:lnTo>
                    <a:pt x="2737104" y="1345691"/>
                  </a:lnTo>
                  <a:lnTo>
                    <a:pt x="2738628" y="1336547"/>
                  </a:lnTo>
                  <a:lnTo>
                    <a:pt x="2740152" y="1318259"/>
                  </a:lnTo>
                  <a:lnTo>
                    <a:pt x="2740152" y="1360931"/>
                  </a:lnTo>
                  <a:lnTo>
                    <a:pt x="2740152" y="1362455"/>
                  </a:lnTo>
                  <a:lnTo>
                    <a:pt x="2741676" y="1365503"/>
                  </a:lnTo>
                  <a:lnTo>
                    <a:pt x="2744724" y="1392935"/>
                  </a:lnTo>
                  <a:lnTo>
                    <a:pt x="2744724" y="1394459"/>
                  </a:lnTo>
                  <a:lnTo>
                    <a:pt x="2746248" y="1359407"/>
                  </a:lnTo>
                  <a:lnTo>
                    <a:pt x="2746248" y="1319783"/>
                  </a:lnTo>
                  <a:lnTo>
                    <a:pt x="2747772" y="1292352"/>
                  </a:lnTo>
                  <a:lnTo>
                    <a:pt x="2749296" y="1248155"/>
                  </a:lnTo>
                  <a:lnTo>
                    <a:pt x="2749296" y="1240535"/>
                  </a:lnTo>
                  <a:lnTo>
                    <a:pt x="2750820" y="1243583"/>
                  </a:lnTo>
                  <a:lnTo>
                    <a:pt x="2750820" y="1283207"/>
                  </a:lnTo>
                  <a:lnTo>
                    <a:pt x="2752344" y="1243583"/>
                  </a:lnTo>
                  <a:lnTo>
                    <a:pt x="2753868" y="1251203"/>
                  </a:lnTo>
                  <a:lnTo>
                    <a:pt x="2753868" y="1239011"/>
                  </a:lnTo>
                  <a:lnTo>
                    <a:pt x="2755392" y="1246631"/>
                  </a:lnTo>
                  <a:lnTo>
                    <a:pt x="2755392" y="1231391"/>
                  </a:lnTo>
                  <a:lnTo>
                    <a:pt x="2756916" y="1245107"/>
                  </a:lnTo>
                  <a:lnTo>
                    <a:pt x="2758440" y="1278635"/>
                  </a:lnTo>
                  <a:lnTo>
                    <a:pt x="2758440" y="1306067"/>
                  </a:lnTo>
                  <a:lnTo>
                    <a:pt x="2759964" y="1330452"/>
                  </a:lnTo>
                  <a:lnTo>
                    <a:pt x="2759964" y="1318259"/>
                  </a:lnTo>
                  <a:lnTo>
                    <a:pt x="2763012" y="1318259"/>
                  </a:lnTo>
                  <a:lnTo>
                    <a:pt x="2763012" y="1287779"/>
                  </a:lnTo>
                  <a:lnTo>
                    <a:pt x="2763012" y="1266443"/>
                  </a:lnTo>
                  <a:lnTo>
                    <a:pt x="2764536" y="1242059"/>
                  </a:lnTo>
                  <a:lnTo>
                    <a:pt x="2764536" y="1255775"/>
                  </a:lnTo>
                  <a:lnTo>
                    <a:pt x="2767584" y="1263395"/>
                  </a:lnTo>
                  <a:lnTo>
                    <a:pt x="2767584" y="1246631"/>
                  </a:lnTo>
                  <a:lnTo>
                    <a:pt x="2769108" y="1249679"/>
                  </a:lnTo>
                  <a:lnTo>
                    <a:pt x="2769108" y="1222247"/>
                  </a:lnTo>
                  <a:lnTo>
                    <a:pt x="2772156" y="1211579"/>
                  </a:lnTo>
                  <a:lnTo>
                    <a:pt x="2772156" y="1208531"/>
                  </a:lnTo>
                  <a:lnTo>
                    <a:pt x="2773680" y="1187195"/>
                  </a:lnTo>
                  <a:lnTo>
                    <a:pt x="2773680" y="1202435"/>
                  </a:lnTo>
                  <a:lnTo>
                    <a:pt x="2773680" y="1207007"/>
                  </a:lnTo>
                  <a:lnTo>
                    <a:pt x="2776728" y="1240535"/>
                  </a:lnTo>
                  <a:lnTo>
                    <a:pt x="2776728" y="1281683"/>
                  </a:lnTo>
                  <a:lnTo>
                    <a:pt x="2778252" y="1258823"/>
                  </a:lnTo>
                  <a:lnTo>
                    <a:pt x="2778252" y="1272539"/>
                  </a:lnTo>
                  <a:lnTo>
                    <a:pt x="2779776" y="1257299"/>
                  </a:lnTo>
                  <a:lnTo>
                    <a:pt x="2781300" y="1296923"/>
                  </a:lnTo>
                  <a:lnTo>
                    <a:pt x="2781300" y="1299971"/>
                  </a:lnTo>
                  <a:lnTo>
                    <a:pt x="2782824" y="1267967"/>
                  </a:lnTo>
                  <a:lnTo>
                    <a:pt x="2782824" y="1272539"/>
                  </a:lnTo>
                  <a:lnTo>
                    <a:pt x="2784348" y="1271015"/>
                  </a:lnTo>
                  <a:lnTo>
                    <a:pt x="2785872" y="1257299"/>
                  </a:lnTo>
                  <a:lnTo>
                    <a:pt x="2785872" y="1267967"/>
                  </a:lnTo>
                  <a:lnTo>
                    <a:pt x="2787396" y="1258823"/>
                  </a:lnTo>
                  <a:lnTo>
                    <a:pt x="2787396" y="1229867"/>
                  </a:lnTo>
                  <a:lnTo>
                    <a:pt x="2788920" y="1196339"/>
                  </a:lnTo>
                  <a:lnTo>
                    <a:pt x="2790444" y="1196339"/>
                  </a:lnTo>
                  <a:lnTo>
                    <a:pt x="2790444" y="1185671"/>
                  </a:lnTo>
                  <a:lnTo>
                    <a:pt x="2791968" y="1162811"/>
                  </a:lnTo>
                  <a:lnTo>
                    <a:pt x="2791968" y="1146047"/>
                  </a:lnTo>
                  <a:lnTo>
                    <a:pt x="2793492" y="1095755"/>
                  </a:lnTo>
                  <a:lnTo>
                    <a:pt x="2795016" y="1117091"/>
                  </a:lnTo>
                  <a:lnTo>
                    <a:pt x="2796540" y="1142999"/>
                  </a:lnTo>
                  <a:lnTo>
                    <a:pt x="2796540" y="1173479"/>
                  </a:lnTo>
                  <a:lnTo>
                    <a:pt x="2796540" y="1170431"/>
                  </a:lnTo>
                  <a:lnTo>
                    <a:pt x="2798064" y="1164335"/>
                  </a:lnTo>
                  <a:lnTo>
                    <a:pt x="2799588" y="1194815"/>
                  </a:lnTo>
                  <a:lnTo>
                    <a:pt x="2801112" y="1220723"/>
                  </a:lnTo>
                  <a:lnTo>
                    <a:pt x="2801112" y="1232915"/>
                  </a:lnTo>
                  <a:lnTo>
                    <a:pt x="2801112" y="1220723"/>
                  </a:lnTo>
                  <a:lnTo>
                    <a:pt x="2804160" y="1155191"/>
                  </a:lnTo>
                  <a:lnTo>
                    <a:pt x="2805684" y="1103375"/>
                  </a:lnTo>
                  <a:lnTo>
                    <a:pt x="2805684" y="1092708"/>
                  </a:lnTo>
                  <a:lnTo>
                    <a:pt x="2807208" y="1086611"/>
                  </a:lnTo>
                  <a:lnTo>
                    <a:pt x="2807208" y="1069847"/>
                  </a:lnTo>
                  <a:lnTo>
                    <a:pt x="2808732" y="1053083"/>
                  </a:lnTo>
                  <a:lnTo>
                    <a:pt x="2810256" y="1056131"/>
                  </a:lnTo>
                  <a:lnTo>
                    <a:pt x="2810256" y="1098803"/>
                  </a:lnTo>
                  <a:lnTo>
                    <a:pt x="2811780" y="1130807"/>
                  </a:lnTo>
                  <a:lnTo>
                    <a:pt x="2811780" y="1101852"/>
                  </a:lnTo>
                  <a:lnTo>
                    <a:pt x="2813304" y="1115567"/>
                  </a:lnTo>
                  <a:lnTo>
                    <a:pt x="2814828" y="1092708"/>
                  </a:lnTo>
                  <a:lnTo>
                    <a:pt x="2814828" y="1101852"/>
                  </a:lnTo>
                  <a:lnTo>
                    <a:pt x="2816352" y="1104899"/>
                  </a:lnTo>
                  <a:lnTo>
                    <a:pt x="2816352" y="1088135"/>
                  </a:lnTo>
                  <a:lnTo>
                    <a:pt x="2819400" y="1065275"/>
                  </a:lnTo>
                  <a:lnTo>
                    <a:pt x="2819400" y="1013459"/>
                  </a:lnTo>
                  <a:lnTo>
                    <a:pt x="2819400" y="1042415"/>
                  </a:lnTo>
                  <a:lnTo>
                    <a:pt x="2820924" y="1124711"/>
                  </a:lnTo>
                  <a:lnTo>
                    <a:pt x="2820924" y="1159763"/>
                  </a:lnTo>
                  <a:lnTo>
                    <a:pt x="2823972" y="1229867"/>
                  </a:lnTo>
                  <a:lnTo>
                    <a:pt x="2823972" y="1207007"/>
                  </a:lnTo>
                  <a:lnTo>
                    <a:pt x="2823972" y="1196339"/>
                  </a:lnTo>
                  <a:lnTo>
                    <a:pt x="2825496" y="1214627"/>
                  </a:lnTo>
                  <a:lnTo>
                    <a:pt x="2825496" y="1199387"/>
                  </a:lnTo>
                  <a:lnTo>
                    <a:pt x="2828544" y="1217675"/>
                  </a:lnTo>
                  <a:lnTo>
                    <a:pt x="2828544" y="1216152"/>
                  </a:lnTo>
                  <a:lnTo>
                    <a:pt x="2830068" y="1217675"/>
                  </a:lnTo>
                  <a:lnTo>
                    <a:pt x="2830068" y="1188719"/>
                  </a:lnTo>
                  <a:lnTo>
                    <a:pt x="2830068" y="1170431"/>
                  </a:lnTo>
                  <a:lnTo>
                    <a:pt x="2833116" y="1196339"/>
                  </a:lnTo>
                  <a:lnTo>
                    <a:pt x="2834640" y="1210055"/>
                  </a:lnTo>
                  <a:lnTo>
                    <a:pt x="2834640" y="1193291"/>
                  </a:lnTo>
                  <a:lnTo>
                    <a:pt x="2836164" y="1211579"/>
                  </a:lnTo>
                  <a:lnTo>
                    <a:pt x="2837688" y="1254252"/>
                  </a:lnTo>
                  <a:lnTo>
                    <a:pt x="2837688" y="1266443"/>
                  </a:lnTo>
                  <a:lnTo>
                    <a:pt x="2839212" y="1258823"/>
                  </a:lnTo>
                  <a:lnTo>
                    <a:pt x="2839212" y="1232915"/>
                  </a:lnTo>
                  <a:lnTo>
                    <a:pt x="2840736" y="1254252"/>
                  </a:lnTo>
                  <a:lnTo>
                    <a:pt x="2842260" y="1330452"/>
                  </a:lnTo>
                  <a:lnTo>
                    <a:pt x="2842260" y="1357883"/>
                  </a:lnTo>
                  <a:lnTo>
                    <a:pt x="2843784" y="1359407"/>
                  </a:lnTo>
                  <a:lnTo>
                    <a:pt x="2843784" y="1318259"/>
                  </a:lnTo>
                  <a:lnTo>
                    <a:pt x="2845308" y="1336547"/>
                  </a:lnTo>
                  <a:lnTo>
                    <a:pt x="2846832" y="1350263"/>
                  </a:lnTo>
                  <a:lnTo>
                    <a:pt x="2846832" y="1379219"/>
                  </a:lnTo>
                  <a:lnTo>
                    <a:pt x="2848356" y="1353311"/>
                  </a:lnTo>
                  <a:lnTo>
                    <a:pt x="2848356" y="1347215"/>
                  </a:lnTo>
                  <a:lnTo>
                    <a:pt x="2849880" y="1316735"/>
                  </a:lnTo>
                  <a:lnTo>
                    <a:pt x="2851404" y="1296923"/>
                  </a:lnTo>
                  <a:lnTo>
                    <a:pt x="2852928" y="1286255"/>
                  </a:lnTo>
                  <a:lnTo>
                    <a:pt x="2852928" y="1214627"/>
                  </a:lnTo>
                  <a:lnTo>
                    <a:pt x="2854452" y="1187195"/>
                  </a:lnTo>
                  <a:lnTo>
                    <a:pt x="2855976" y="1211579"/>
                  </a:lnTo>
                  <a:lnTo>
                    <a:pt x="2857500" y="1228343"/>
                  </a:lnTo>
                  <a:lnTo>
                    <a:pt x="2857500" y="1240535"/>
                  </a:lnTo>
                  <a:lnTo>
                    <a:pt x="2859024" y="1246631"/>
                  </a:lnTo>
                  <a:lnTo>
                    <a:pt x="2860548" y="1267967"/>
                  </a:lnTo>
                  <a:lnTo>
                    <a:pt x="2862072" y="1263395"/>
                  </a:lnTo>
                  <a:lnTo>
                    <a:pt x="2862072" y="1277111"/>
                  </a:lnTo>
                  <a:lnTo>
                    <a:pt x="2863596" y="1298447"/>
                  </a:lnTo>
                  <a:lnTo>
                    <a:pt x="2863596" y="1321307"/>
                  </a:lnTo>
                  <a:lnTo>
                    <a:pt x="2865120" y="1350263"/>
                  </a:lnTo>
                  <a:lnTo>
                    <a:pt x="2866644" y="1344167"/>
                  </a:lnTo>
                  <a:lnTo>
                    <a:pt x="2866644" y="1335023"/>
                  </a:lnTo>
                  <a:lnTo>
                    <a:pt x="2868168" y="1423415"/>
                  </a:lnTo>
                  <a:lnTo>
                    <a:pt x="2868168" y="1434083"/>
                  </a:lnTo>
                  <a:lnTo>
                    <a:pt x="2869692" y="1408175"/>
                  </a:lnTo>
                  <a:lnTo>
                    <a:pt x="2871216" y="1392935"/>
                  </a:lnTo>
                  <a:lnTo>
                    <a:pt x="2871216" y="1405127"/>
                  </a:lnTo>
                  <a:lnTo>
                    <a:pt x="2872740" y="1446275"/>
                  </a:lnTo>
                  <a:lnTo>
                    <a:pt x="2872740" y="1449323"/>
                  </a:lnTo>
                  <a:lnTo>
                    <a:pt x="2874264" y="1452371"/>
                  </a:lnTo>
                  <a:lnTo>
                    <a:pt x="2875788" y="1475231"/>
                  </a:lnTo>
                  <a:lnTo>
                    <a:pt x="2875788" y="1508759"/>
                  </a:lnTo>
                  <a:lnTo>
                    <a:pt x="2877312" y="1476755"/>
                  </a:lnTo>
                  <a:lnTo>
                    <a:pt x="2877312" y="1511807"/>
                  </a:lnTo>
                  <a:lnTo>
                    <a:pt x="2880360" y="1519427"/>
                  </a:lnTo>
                  <a:lnTo>
                    <a:pt x="2880360" y="1537715"/>
                  </a:lnTo>
                  <a:lnTo>
                    <a:pt x="2880360" y="1578863"/>
                  </a:lnTo>
                  <a:lnTo>
                    <a:pt x="2881884" y="1569719"/>
                  </a:lnTo>
                  <a:lnTo>
                    <a:pt x="2881884" y="1581911"/>
                  </a:lnTo>
                  <a:lnTo>
                    <a:pt x="2884932" y="1583435"/>
                  </a:lnTo>
                  <a:lnTo>
                    <a:pt x="2884932" y="1574291"/>
                  </a:lnTo>
                  <a:lnTo>
                    <a:pt x="2886456" y="1533143"/>
                  </a:lnTo>
                  <a:lnTo>
                    <a:pt x="2886456" y="1516379"/>
                  </a:lnTo>
                  <a:lnTo>
                    <a:pt x="2886456" y="1510283"/>
                  </a:lnTo>
                  <a:lnTo>
                    <a:pt x="2889504" y="1517903"/>
                  </a:lnTo>
                  <a:lnTo>
                    <a:pt x="2889504" y="1490471"/>
                  </a:lnTo>
                  <a:lnTo>
                    <a:pt x="2891028" y="1530095"/>
                  </a:lnTo>
                  <a:lnTo>
                    <a:pt x="2891028" y="1556003"/>
                  </a:lnTo>
                  <a:lnTo>
                    <a:pt x="2892552" y="1552955"/>
                  </a:lnTo>
                  <a:lnTo>
                    <a:pt x="2894076" y="1545335"/>
                  </a:lnTo>
                  <a:lnTo>
                    <a:pt x="2894076" y="1522475"/>
                  </a:lnTo>
                  <a:lnTo>
                    <a:pt x="2895600" y="1508759"/>
                  </a:lnTo>
                  <a:lnTo>
                    <a:pt x="2895600" y="1514855"/>
                  </a:lnTo>
                  <a:lnTo>
                    <a:pt x="2897124" y="1537715"/>
                  </a:lnTo>
                  <a:lnTo>
                    <a:pt x="2898648" y="1516379"/>
                  </a:lnTo>
                  <a:lnTo>
                    <a:pt x="2900172" y="1545335"/>
                  </a:lnTo>
                  <a:lnTo>
                    <a:pt x="2900172" y="1563623"/>
                  </a:lnTo>
                  <a:lnTo>
                    <a:pt x="2901696" y="1569719"/>
                  </a:lnTo>
                  <a:lnTo>
                    <a:pt x="2903220" y="1574291"/>
                  </a:lnTo>
                  <a:lnTo>
                    <a:pt x="2903220" y="1525523"/>
                  </a:lnTo>
                  <a:lnTo>
                    <a:pt x="2904744" y="1473707"/>
                  </a:lnTo>
                  <a:lnTo>
                    <a:pt x="2904744" y="1484375"/>
                  </a:lnTo>
                  <a:lnTo>
                    <a:pt x="2906268" y="1484375"/>
                  </a:lnTo>
                  <a:lnTo>
                    <a:pt x="2907792" y="1501139"/>
                  </a:lnTo>
                  <a:lnTo>
                    <a:pt x="2909316" y="1510283"/>
                  </a:lnTo>
                  <a:lnTo>
                    <a:pt x="2909316" y="1496567"/>
                  </a:lnTo>
                  <a:lnTo>
                    <a:pt x="2909316" y="1517903"/>
                  </a:lnTo>
                  <a:lnTo>
                    <a:pt x="2910840" y="1546859"/>
                  </a:lnTo>
                  <a:lnTo>
                    <a:pt x="2912364" y="1543811"/>
                  </a:lnTo>
                  <a:lnTo>
                    <a:pt x="2913888" y="1560575"/>
                  </a:lnTo>
                  <a:lnTo>
                    <a:pt x="2913888" y="1545335"/>
                  </a:lnTo>
                  <a:lnTo>
                    <a:pt x="2913888" y="1574291"/>
                  </a:lnTo>
                  <a:lnTo>
                    <a:pt x="2915412" y="1618487"/>
                  </a:lnTo>
                  <a:lnTo>
                    <a:pt x="2916936" y="1650491"/>
                  </a:lnTo>
                  <a:lnTo>
                    <a:pt x="2918460" y="1661159"/>
                  </a:lnTo>
                  <a:lnTo>
                    <a:pt x="2918460" y="1653539"/>
                  </a:lnTo>
                  <a:lnTo>
                    <a:pt x="2919984" y="1644395"/>
                  </a:lnTo>
                  <a:lnTo>
                    <a:pt x="2919984" y="1653539"/>
                  </a:lnTo>
                  <a:lnTo>
                    <a:pt x="2921508" y="1662683"/>
                  </a:lnTo>
                  <a:lnTo>
                    <a:pt x="2923032" y="1633727"/>
                  </a:lnTo>
                  <a:lnTo>
                    <a:pt x="2924556" y="1604771"/>
                  </a:lnTo>
                  <a:lnTo>
                    <a:pt x="2924556" y="1595627"/>
                  </a:lnTo>
                  <a:lnTo>
                    <a:pt x="2926080" y="1566671"/>
                  </a:lnTo>
                  <a:lnTo>
                    <a:pt x="2927604" y="1563623"/>
                  </a:lnTo>
                  <a:lnTo>
                    <a:pt x="2927604" y="1565147"/>
                  </a:lnTo>
                  <a:lnTo>
                    <a:pt x="2929128" y="1566671"/>
                  </a:lnTo>
                  <a:lnTo>
                    <a:pt x="2929128" y="1597151"/>
                  </a:lnTo>
                  <a:lnTo>
                    <a:pt x="2930652" y="1623059"/>
                  </a:lnTo>
                  <a:lnTo>
                    <a:pt x="2932176" y="1638299"/>
                  </a:lnTo>
                  <a:lnTo>
                    <a:pt x="2932176" y="1655064"/>
                  </a:lnTo>
                  <a:lnTo>
                    <a:pt x="2933700" y="1632203"/>
                  </a:lnTo>
                  <a:lnTo>
                    <a:pt x="2933700" y="1630679"/>
                  </a:lnTo>
                  <a:lnTo>
                    <a:pt x="2936748" y="1609343"/>
                  </a:lnTo>
                  <a:lnTo>
                    <a:pt x="2936748" y="1630679"/>
                  </a:lnTo>
                  <a:lnTo>
                    <a:pt x="2936748" y="1647443"/>
                  </a:lnTo>
                  <a:lnTo>
                    <a:pt x="2938272" y="1624583"/>
                  </a:lnTo>
                  <a:lnTo>
                    <a:pt x="2938272" y="1620011"/>
                  </a:lnTo>
                  <a:lnTo>
                    <a:pt x="2941320" y="1627631"/>
                  </a:lnTo>
                  <a:lnTo>
                    <a:pt x="2941320" y="1626108"/>
                  </a:lnTo>
                  <a:lnTo>
                    <a:pt x="2942844" y="1627631"/>
                  </a:lnTo>
                  <a:lnTo>
                    <a:pt x="2942844" y="1655064"/>
                  </a:lnTo>
                  <a:lnTo>
                    <a:pt x="2942844" y="1636776"/>
                  </a:lnTo>
                  <a:lnTo>
                    <a:pt x="2945892" y="1639823"/>
                  </a:lnTo>
                  <a:lnTo>
                    <a:pt x="2945892" y="1609343"/>
                  </a:lnTo>
                  <a:lnTo>
                    <a:pt x="2947416" y="1584959"/>
                  </a:lnTo>
                  <a:lnTo>
                    <a:pt x="2947416" y="1574291"/>
                  </a:lnTo>
                  <a:lnTo>
                    <a:pt x="2947416" y="1563623"/>
                  </a:lnTo>
                  <a:lnTo>
                    <a:pt x="2950464" y="1528571"/>
                  </a:lnTo>
                  <a:lnTo>
                    <a:pt x="2950464" y="1531619"/>
                  </a:lnTo>
                  <a:lnTo>
                    <a:pt x="2951988" y="1545335"/>
                  </a:lnTo>
                  <a:lnTo>
                    <a:pt x="2953512" y="1525523"/>
                  </a:lnTo>
                  <a:lnTo>
                    <a:pt x="2955036" y="1556003"/>
                  </a:lnTo>
                  <a:lnTo>
                    <a:pt x="2955036" y="1549907"/>
                  </a:lnTo>
                  <a:lnTo>
                    <a:pt x="2956560" y="1533143"/>
                  </a:lnTo>
                  <a:lnTo>
                    <a:pt x="2956560" y="1523999"/>
                  </a:lnTo>
                  <a:lnTo>
                    <a:pt x="2958084" y="1546859"/>
                  </a:lnTo>
                  <a:lnTo>
                    <a:pt x="2959608" y="1516379"/>
                  </a:lnTo>
                  <a:lnTo>
                    <a:pt x="2959608" y="1487423"/>
                  </a:lnTo>
                  <a:lnTo>
                    <a:pt x="2961132" y="1501139"/>
                  </a:lnTo>
                  <a:lnTo>
                    <a:pt x="2961132" y="1520951"/>
                  </a:lnTo>
                  <a:lnTo>
                    <a:pt x="2962656" y="1528571"/>
                  </a:lnTo>
                  <a:lnTo>
                    <a:pt x="2964180" y="1504187"/>
                  </a:lnTo>
                  <a:lnTo>
                    <a:pt x="2965704" y="1498091"/>
                  </a:lnTo>
                  <a:lnTo>
                    <a:pt x="2965704" y="1510283"/>
                  </a:lnTo>
                  <a:lnTo>
                    <a:pt x="2967228" y="1522475"/>
                  </a:lnTo>
                  <a:lnTo>
                    <a:pt x="2968752" y="1511807"/>
                  </a:lnTo>
                  <a:lnTo>
                    <a:pt x="2970276" y="1507235"/>
                  </a:lnTo>
                  <a:lnTo>
                    <a:pt x="2970276" y="1485899"/>
                  </a:lnTo>
                  <a:lnTo>
                    <a:pt x="2970276" y="1519427"/>
                  </a:lnTo>
                  <a:lnTo>
                    <a:pt x="2971800" y="1501139"/>
                  </a:lnTo>
                  <a:lnTo>
                    <a:pt x="2974848" y="1459991"/>
                  </a:lnTo>
                  <a:lnTo>
                    <a:pt x="2974848" y="1426463"/>
                  </a:lnTo>
                  <a:lnTo>
                    <a:pt x="2976372" y="1463039"/>
                  </a:lnTo>
                  <a:lnTo>
                    <a:pt x="2976372" y="1488947"/>
                  </a:lnTo>
                  <a:lnTo>
                    <a:pt x="2979420" y="1508759"/>
                  </a:lnTo>
                  <a:lnTo>
                    <a:pt x="2980944" y="1528571"/>
                  </a:lnTo>
                  <a:lnTo>
                    <a:pt x="2980944" y="1537715"/>
                  </a:lnTo>
                  <a:lnTo>
                    <a:pt x="2982468" y="1527047"/>
                  </a:lnTo>
                  <a:lnTo>
                    <a:pt x="2983992" y="1560575"/>
                  </a:lnTo>
                  <a:lnTo>
                    <a:pt x="2983992" y="1601723"/>
                  </a:lnTo>
                  <a:lnTo>
                    <a:pt x="2985516" y="1583435"/>
                  </a:lnTo>
                  <a:lnTo>
                    <a:pt x="2985516" y="1557527"/>
                  </a:lnTo>
                  <a:lnTo>
                    <a:pt x="2988564" y="1571243"/>
                  </a:lnTo>
                  <a:lnTo>
                    <a:pt x="2988564" y="1545335"/>
                  </a:lnTo>
                  <a:lnTo>
                    <a:pt x="2990088" y="1571243"/>
                  </a:lnTo>
                  <a:lnTo>
                    <a:pt x="2990088" y="1560575"/>
                  </a:lnTo>
                  <a:lnTo>
                    <a:pt x="2993136" y="1554479"/>
                  </a:lnTo>
                  <a:lnTo>
                    <a:pt x="2993136" y="1507235"/>
                  </a:lnTo>
                  <a:lnTo>
                    <a:pt x="2993136" y="1487423"/>
                  </a:lnTo>
                  <a:lnTo>
                    <a:pt x="2994660" y="1458467"/>
                  </a:lnTo>
                  <a:lnTo>
                    <a:pt x="2994660" y="1446275"/>
                  </a:lnTo>
                  <a:lnTo>
                    <a:pt x="2997708" y="1461515"/>
                  </a:lnTo>
                  <a:lnTo>
                    <a:pt x="2997708" y="1388363"/>
                  </a:lnTo>
                  <a:lnTo>
                    <a:pt x="2999232" y="1357883"/>
                  </a:lnTo>
                  <a:lnTo>
                    <a:pt x="2999232" y="1368552"/>
                  </a:lnTo>
                  <a:lnTo>
                    <a:pt x="2999232" y="1380743"/>
                  </a:lnTo>
                  <a:lnTo>
                    <a:pt x="3002280" y="1374647"/>
                  </a:lnTo>
                  <a:lnTo>
                    <a:pt x="3002280" y="1325879"/>
                  </a:lnTo>
                  <a:lnTo>
                    <a:pt x="3003804" y="1335023"/>
                  </a:lnTo>
                  <a:lnTo>
                    <a:pt x="3003804" y="1353311"/>
                  </a:lnTo>
                  <a:lnTo>
                    <a:pt x="3003804" y="1335023"/>
                  </a:lnTo>
                  <a:lnTo>
                    <a:pt x="3006852" y="1341119"/>
                  </a:lnTo>
                  <a:lnTo>
                    <a:pt x="3006852" y="1376171"/>
                  </a:lnTo>
                  <a:lnTo>
                    <a:pt x="3008376" y="1380743"/>
                  </a:lnTo>
                  <a:lnTo>
                    <a:pt x="3008376" y="1357883"/>
                  </a:lnTo>
                  <a:lnTo>
                    <a:pt x="3009900" y="1319783"/>
                  </a:lnTo>
                  <a:lnTo>
                    <a:pt x="3011424" y="1275587"/>
                  </a:lnTo>
                  <a:lnTo>
                    <a:pt x="3012948" y="1264919"/>
                  </a:lnTo>
                  <a:lnTo>
                    <a:pt x="3012948" y="1240535"/>
                  </a:lnTo>
                  <a:lnTo>
                    <a:pt x="3014472" y="1243583"/>
                  </a:lnTo>
                  <a:lnTo>
                    <a:pt x="3015996" y="1284731"/>
                  </a:lnTo>
                  <a:lnTo>
                    <a:pt x="3015996" y="1315211"/>
                  </a:lnTo>
                  <a:lnTo>
                    <a:pt x="3017520" y="1335023"/>
                  </a:lnTo>
                  <a:lnTo>
                    <a:pt x="3017520" y="1327403"/>
                  </a:lnTo>
                  <a:lnTo>
                    <a:pt x="3019044" y="1331975"/>
                  </a:lnTo>
                  <a:lnTo>
                    <a:pt x="3020568" y="1371599"/>
                  </a:lnTo>
                  <a:lnTo>
                    <a:pt x="3020568" y="1316735"/>
                  </a:lnTo>
                  <a:lnTo>
                    <a:pt x="3022092" y="1296923"/>
                  </a:lnTo>
                  <a:lnTo>
                    <a:pt x="3022092" y="1298447"/>
                  </a:lnTo>
                  <a:lnTo>
                    <a:pt x="3023616" y="1299971"/>
                  </a:lnTo>
                  <a:lnTo>
                    <a:pt x="3025140" y="1322831"/>
                  </a:lnTo>
                  <a:lnTo>
                    <a:pt x="3026664" y="1348739"/>
                  </a:lnTo>
                  <a:lnTo>
                    <a:pt x="3026664" y="1345691"/>
                  </a:lnTo>
                  <a:lnTo>
                    <a:pt x="3026664" y="1313687"/>
                  </a:lnTo>
                  <a:lnTo>
                    <a:pt x="3028188" y="1338071"/>
                  </a:lnTo>
                  <a:lnTo>
                    <a:pt x="3029712" y="1299971"/>
                  </a:lnTo>
                  <a:lnTo>
                    <a:pt x="3031236" y="1289303"/>
                  </a:lnTo>
                  <a:lnTo>
                    <a:pt x="3032760" y="1269491"/>
                  </a:lnTo>
                  <a:lnTo>
                    <a:pt x="3032760" y="1303019"/>
                  </a:lnTo>
                  <a:lnTo>
                    <a:pt x="3034284" y="1331975"/>
                  </a:lnTo>
                  <a:lnTo>
                    <a:pt x="3035808" y="1322831"/>
                  </a:lnTo>
                  <a:lnTo>
                    <a:pt x="3035808" y="1312163"/>
                  </a:lnTo>
                  <a:lnTo>
                    <a:pt x="3037332" y="1310639"/>
                  </a:lnTo>
                  <a:lnTo>
                    <a:pt x="3037332" y="1298447"/>
                  </a:lnTo>
                  <a:lnTo>
                    <a:pt x="3038856" y="1309115"/>
                  </a:lnTo>
                  <a:lnTo>
                    <a:pt x="3040380" y="1298447"/>
                  </a:lnTo>
                  <a:lnTo>
                    <a:pt x="3040380" y="1274063"/>
                  </a:lnTo>
                  <a:lnTo>
                    <a:pt x="3041904" y="1286255"/>
                  </a:lnTo>
                  <a:lnTo>
                    <a:pt x="3043428" y="1284731"/>
                  </a:lnTo>
                  <a:lnTo>
                    <a:pt x="3044952" y="1290827"/>
                  </a:lnTo>
                  <a:lnTo>
                    <a:pt x="3044952" y="1281683"/>
                  </a:lnTo>
                  <a:lnTo>
                    <a:pt x="3046476" y="1249679"/>
                  </a:lnTo>
                  <a:lnTo>
                    <a:pt x="3046476" y="1219199"/>
                  </a:lnTo>
                  <a:lnTo>
                    <a:pt x="3049524" y="1199387"/>
                  </a:lnTo>
                  <a:lnTo>
                    <a:pt x="3049524" y="1246631"/>
                  </a:lnTo>
                  <a:lnTo>
                    <a:pt x="3049524" y="1301495"/>
                  </a:lnTo>
                  <a:lnTo>
                    <a:pt x="3051048" y="1301495"/>
                  </a:lnTo>
                  <a:lnTo>
                    <a:pt x="3051048" y="1313687"/>
                  </a:lnTo>
                  <a:lnTo>
                    <a:pt x="3054096" y="1310639"/>
                  </a:lnTo>
                  <a:lnTo>
                    <a:pt x="3054096" y="1309115"/>
                  </a:lnTo>
                  <a:lnTo>
                    <a:pt x="3055620" y="1354835"/>
                  </a:lnTo>
                  <a:lnTo>
                    <a:pt x="3055620" y="1357883"/>
                  </a:lnTo>
                  <a:lnTo>
                    <a:pt x="3055620" y="1397507"/>
                  </a:lnTo>
                  <a:lnTo>
                    <a:pt x="3058668" y="1417319"/>
                  </a:lnTo>
                  <a:lnTo>
                    <a:pt x="3058668" y="1392935"/>
                  </a:lnTo>
                  <a:lnTo>
                    <a:pt x="3060192" y="1371599"/>
                  </a:lnTo>
                  <a:lnTo>
                    <a:pt x="3060192" y="1356359"/>
                  </a:lnTo>
                  <a:lnTo>
                    <a:pt x="3060192" y="1333499"/>
                  </a:lnTo>
                  <a:lnTo>
                    <a:pt x="3063240" y="1348739"/>
                  </a:lnTo>
                  <a:lnTo>
                    <a:pt x="3063240" y="1363979"/>
                  </a:lnTo>
                  <a:lnTo>
                    <a:pt x="3064764" y="1368552"/>
                  </a:lnTo>
                  <a:lnTo>
                    <a:pt x="3064764" y="1370075"/>
                  </a:lnTo>
                  <a:lnTo>
                    <a:pt x="3066288" y="1374647"/>
                  </a:lnTo>
                  <a:lnTo>
                    <a:pt x="3067812" y="1373123"/>
                  </a:lnTo>
                  <a:lnTo>
                    <a:pt x="3067812" y="1367027"/>
                  </a:lnTo>
                  <a:lnTo>
                    <a:pt x="3069336" y="1365503"/>
                  </a:lnTo>
                  <a:lnTo>
                    <a:pt x="3069336" y="1397507"/>
                  </a:lnTo>
                  <a:lnTo>
                    <a:pt x="3070860" y="1400555"/>
                  </a:lnTo>
                  <a:lnTo>
                    <a:pt x="3072384" y="1363979"/>
                  </a:lnTo>
                  <a:lnTo>
                    <a:pt x="3072384" y="1351787"/>
                  </a:lnTo>
                  <a:lnTo>
                    <a:pt x="3073908" y="1353311"/>
                  </a:lnTo>
                  <a:lnTo>
                    <a:pt x="3073908" y="1389887"/>
                  </a:lnTo>
                  <a:lnTo>
                    <a:pt x="3075432" y="1386839"/>
                  </a:lnTo>
                  <a:lnTo>
                    <a:pt x="3076956" y="1392935"/>
                  </a:lnTo>
                  <a:lnTo>
                    <a:pt x="3078480" y="1417319"/>
                  </a:lnTo>
                  <a:lnTo>
                    <a:pt x="3078480" y="1380743"/>
                  </a:lnTo>
                  <a:lnTo>
                    <a:pt x="3080004" y="1351787"/>
                  </a:lnTo>
                  <a:lnTo>
                    <a:pt x="3081528" y="1362455"/>
                  </a:lnTo>
                  <a:lnTo>
                    <a:pt x="3083052" y="1379219"/>
                  </a:lnTo>
                  <a:lnTo>
                    <a:pt x="3083052" y="1380743"/>
                  </a:lnTo>
                  <a:lnTo>
                    <a:pt x="3083052" y="1397507"/>
                  </a:lnTo>
                  <a:lnTo>
                    <a:pt x="3084576" y="1367027"/>
                  </a:lnTo>
                  <a:lnTo>
                    <a:pt x="3086100" y="1371599"/>
                  </a:lnTo>
                  <a:lnTo>
                    <a:pt x="3087624" y="1389887"/>
                  </a:lnTo>
                  <a:lnTo>
                    <a:pt x="3087624" y="1405127"/>
                  </a:lnTo>
                  <a:lnTo>
                    <a:pt x="3089148" y="1391411"/>
                  </a:lnTo>
                  <a:lnTo>
                    <a:pt x="3089148" y="1394459"/>
                  </a:lnTo>
                  <a:lnTo>
                    <a:pt x="3090672" y="1397507"/>
                  </a:lnTo>
                  <a:lnTo>
                    <a:pt x="3092196" y="1394459"/>
                  </a:lnTo>
                  <a:lnTo>
                    <a:pt x="3092196" y="1388363"/>
                  </a:lnTo>
                  <a:lnTo>
                    <a:pt x="3093720" y="1389887"/>
                  </a:lnTo>
                  <a:lnTo>
                    <a:pt x="3093720" y="1365503"/>
                  </a:lnTo>
                  <a:lnTo>
                    <a:pt x="3095244" y="1363979"/>
                  </a:lnTo>
                  <a:lnTo>
                    <a:pt x="3096768" y="1365503"/>
                  </a:lnTo>
                  <a:lnTo>
                    <a:pt x="3096768" y="1336547"/>
                  </a:lnTo>
                  <a:lnTo>
                    <a:pt x="3098292" y="1319783"/>
                  </a:lnTo>
                  <a:lnTo>
                    <a:pt x="3098292" y="1296923"/>
                  </a:lnTo>
                  <a:lnTo>
                    <a:pt x="3099816" y="1289303"/>
                  </a:lnTo>
                  <a:lnTo>
                    <a:pt x="3101340" y="1312163"/>
                  </a:lnTo>
                  <a:lnTo>
                    <a:pt x="3102864" y="1301495"/>
                  </a:lnTo>
                  <a:lnTo>
                    <a:pt x="3102864" y="1313687"/>
                  </a:lnTo>
                  <a:lnTo>
                    <a:pt x="3105912" y="1319783"/>
                  </a:lnTo>
                  <a:lnTo>
                    <a:pt x="3105912" y="1348739"/>
                  </a:lnTo>
                  <a:lnTo>
                    <a:pt x="3105912" y="1342643"/>
                  </a:lnTo>
                  <a:lnTo>
                    <a:pt x="3107436" y="1333499"/>
                  </a:lnTo>
                  <a:lnTo>
                    <a:pt x="3107436" y="1331975"/>
                  </a:lnTo>
                  <a:lnTo>
                    <a:pt x="3110484" y="1348739"/>
                  </a:lnTo>
                  <a:lnTo>
                    <a:pt x="3110484" y="1306067"/>
                  </a:lnTo>
                  <a:lnTo>
                    <a:pt x="3112008" y="1310639"/>
                  </a:lnTo>
                  <a:lnTo>
                    <a:pt x="3112008" y="1303019"/>
                  </a:lnTo>
                  <a:lnTo>
                    <a:pt x="3112008" y="1313687"/>
                  </a:lnTo>
                  <a:lnTo>
                    <a:pt x="3115056" y="1351787"/>
                  </a:lnTo>
                  <a:lnTo>
                    <a:pt x="3115056" y="1377695"/>
                  </a:lnTo>
                  <a:lnTo>
                    <a:pt x="3116580" y="1382267"/>
                  </a:lnTo>
                  <a:lnTo>
                    <a:pt x="3116580" y="1386839"/>
                  </a:lnTo>
                  <a:lnTo>
                    <a:pt x="3116580" y="1354835"/>
                  </a:lnTo>
                  <a:lnTo>
                    <a:pt x="3119628" y="1374647"/>
                  </a:lnTo>
                  <a:lnTo>
                    <a:pt x="3119628" y="1348739"/>
                  </a:lnTo>
                  <a:lnTo>
                    <a:pt x="3121152" y="1391411"/>
                  </a:lnTo>
                  <a:lnTo>
                    <a:pt x="3121152" y="1376171"/>
                  </a:lnTo>
                  <a:lnTo>
                    <a:pt x="3122676" y="1406652"/>
                  </a:lnTo>
                  <a:lnTo>
                    <a:pt x="3124200" y="1459991"/>
                  </a:lnTo>
                  <a:lnTo>
                    <a:pt x="3124200" y="1476755"/>
                  </a:lnTo>
                  <a:lnTo>
                    <a:pt x="3125724" y="1476755"/>
                  </a:lnTo>
                  <a:lnTo>
                    <a:pt x="3125724" y="1417319"/>
                  </a:lnTo>
                  <a:lnTo>
                    <a:pt x="3127248" y="1405127"/>
                  </a:lnTo>
                  <a:lnTo>
                    <a:pt x="3128772" y="1434083"/>
                  </a:lnTo>
                  <a:lnTo>
                    <a:pt x="3128772" y="1423415"/>
                  </a:lnTo>
                  <a:lnTo>
                    <a:pt x="3130296" y="1438655"/>
                  </a:lnTo>
                  <a:lnTo>
                    <a:pt x="3130296" y="1411223"/>
                  </a:lnTo>
                  <a:lnTo>
                    <a:pt x="3131820" y="1415795"/>
                  </a:lnTo>
                  <a:lnTo>
                    <a:pt x="3133344" y="1394459"/>
                  </a:lnTo>
                  <a:lnTo>
                    <a:pt x="3133344" y="1391411"/>
                  </a:lnTo>
                  <a:lnTo>
                    <a:pt x="3134868" y="1392935"/>
                  </a:lnTo>
                  <a:lnTo>
                    <a:pt x="3134868" y="1414271"/>
                  </a:lnTo>
                  <a:lnTo>
                    <a:pt x="3136392" y="1408175"/>
                  </a:lnTo>
                  <a:lnTo>
                    <a:pt x="3137916" y="1429511"/>
                  </a:lnTo>
                  <a:lnTo>
                    <a:pt x="3139440" y="1459991"/>
                  </a:lnTo>
                  <a:lnTo>
                    <a:pt x="3139440" y="1473707"/>
                  </a:lnTo>
                  <a:lnTo>
                    <a:pt x="3139440" y="1476755"/>
                  </a:lnTo>
                  <a:lnTo>
                    <a:pt x="3140964" y="1475231"/>
                  </a:lnTo>
                  <a:lnTo>
                    <a:pt x="3144012" y="1481327"/>
                  </a:lnTo>
                  <a:lnTo>
                    <a:pt x="3144012" y="1473707"/>
                  </a:lnTo>
                  <a:lnTo>
                    <a:pt x="3145536" y="1463039"/>
                  </a:lnTo>
                  <a:lnTo>
                    <a:pt x="3145536" y="1472183"/>
                  </a:lnTo>
                  <a:lnTo>
                    <a:pt x="3147060" y="1469135"/>
                  </a:lnTo>
                  <a:lnTo>
                    <a:pt x="3148584" y="1429511"/>
                  </a:lnTo>
                  <a:lnTo>
                    <a:pt x="3148584" y="1461515"/>
                  </a:lnTo>
                  <a:lnTo>
                    <a:pt x="3150108" y="1490471"/>
                  </a:lnTo>
                  <a:lnTo>
                    <a:pt x="3150108" y="1475231"/>
                  </a:lnTo>
                  <a:lnTo>
                    <a:pt x="3151632" y="1501139"/>
                  </a:lnTo>
                  <a:lnTo>
                    <a:pt x="3153156" y="1481327"/>
                  </a:lnTo>
                  <a:lnTo>
                    <a:pt x="3153156" y="1450847"/>
                  </a:lnTo>
                  <a:lnTo>
                    <a:pt x="3154680" y="1458467"/>
                  </a:lnTo>
                  <a:lnTo>
                    <a:pt x="3154680" y="1493519"/>
                  </a:lnTo>
                  <a:lnTo>
                    <a:pt x="3156204" y="1504187"/>
                  </a:lnTo>
                  <a:lnTo>
                    <a:pt x="3157728" y="1513331"/>
                  </a:lnTo>
                  <a:lnTo>
                    <a:pt x="3159252" y="1505711"/>
                  </a:lnTo>
                  <a:lnTo>
                    <a:pt x="3159252" y="1536191"/>
                  </a:lnTo>
                  <a:lnTo>
                    <a:pt x="3162300" y="1514855"/>
                  </a:lnTo>
                  <a:lnTo>
                    <a:pt x="3162300" y="1478279"/>
                  </a:lnTo>
                  <a:lnTo>
                    <a:pt x="3162300" y="1482851"/>
                  </a:lnTo>
                  <a:lnTo>
                    <a:pt x="3163824" y="1495043"/>
                  </a:lnTo>
                  <a:lnTo>
                    <a:pt x="3163824" y="1464563"/>
                  </a:lnTo>
                  <a:lnTo>
                    <a:pt x="3166872" y="1481327"/>
                  </a:lnTo>
                  <a:lnTo>
                    <a:pt x="3166872" y="1495043"/>
                  </a:lnTo>
                  <a:lnTo>
                    <a:pt x="3166872" y="1493519"/>
                  </a:lnTo>
                  <a:lnTo>
                    <a:pt x="3168396" y="1510283"/>
                  </a:lnTo>
                  <a:lnTo>
                    <a:pt x="3168396" y="1501139"/>
                  </a:lnTo>
                  <a:lnTo>
                    <a:pt x="3171444" y="1511807"/>
                  </a:lnTo>
                  <a:lnTo>
                    <a:pt x="3171444" y="1522475"/>
                  </a:lnTo>
                  <a:lnTo>
                    <a:pt x="3172968" y="1528571"/>
                  </a:lnTo>
                  <a:lnTo>
                    <a:pt x="3172968" y="1531619"/>
                  </a:lnTo>
                  <a:lnTo>
                    <a:pt x="3172968" y="1545335"/>
                  </a:lnTo>
                  <a:lnTo>
                    <a:pt x="3176016" y="1517903"/>
                  </a:lnTo>
                  <a:lnTo>
                    <a:pt x="3176016" y="1499615"/>
                  </a:lnTo>
                  <a:lnTo>
                    <a:pt x="3177540" y="1498091"/>
                  </a:lnTo>
                  <a:lnTo>
                    <a:pt x="3177540" y="1501139"/>
                  </a:lnTo>
                  <a:lnTo>
                    <a:pt x="3179064" y="1495043"/>
                  </a:lnTo>
                  <a:lnTo>
                    <a:pt x="3180588" y="1511807"/>
                  </a:lnTo>
                  <a:lnTo>
                    <a:pt x="3180588" y="1507235"/>
                  </a:lnTo>
                  <a:lnTo>
                    <a:pt x="3182112" y="1493519"/>
                  </a:lnTo>
                  <a:lnTo>
                    <a:pt x="3182112" y="1549907"/>
                  </a:lnTo>
                  <a:lnTo>
                    <a:pt x="3183636" y="1539239"/>
                  </a:lnTo>
                  <a:lnTo>
                    <a:pt x="3185160" y="1525523"/>
                  </a:lnTo>
                  <a:lnTo>
                    <a:pt x="3185160" y="1528571"/>
                  </a:lnTo>
                  <a:lnTo>
                    <a:pt x="3186684" y="1563623"/>
                  </a:lnTo>
                  <a:lnTo>
                    <a:pt x="3186684" y="1523999"/>
                  </a:lnTo>
                  <a:lnTo>
                    <a:pt x="3188208" y="1522475"/>
                  </a:lnTo>
                  <a:lnTo>
                    <a:pt x="3189732" y="1508759"/>
                  </a:lnTo>
                  <a:lnTo>
                    <a:pt x="3189732" y="1513331"/>
                  </a:lnTo>
                  <a:lnTo>
                    <a:pt x="3191256" y="1523999"/>
                  </a:lnTo>
                  <a:lnTo>
                    <a:pt x="3191256" y="1502663"/>
                  </a:lnTo>
                  <a:lnTo>
                    <a:pt x="3192779" y="1536191"/>
                  </a:lnTo>
                  <a:lnTo>
                    <a:pt x="3194304" y="1533143"/>
                  </a:lnTo>
                  <a:lnTo>
                    <a:pt x="3195828" y="1527047"/>
                  </a:lnTo>
                  <a:lnTo>
                    <a:pt x="3195828" y="1507235"/>
                  </a:lnTo>
                  <a:lnTo>
                    <a:pt x="3197352" y="1490471"/>
                  </a:lnTo>
                  <a:lnTo>
                    <a:pt x="3198876" y="1495043"/>
                  </a:lnTo>
                  <a:lnTo>
                    <a:pt x="3200400" y="1545335"/>
                  </a:lnTo>
                  <a:lnTo>
                    <a:pt x="3200400" y="1560575"/>
                  </a:lnTo>
                  <a:lnTo>
                    <a:pt x="3201924" y="1563623"/>
                  </a:lnTo>
                  <a:lnTo>
                    <a:pt x="3201924" y="1562099"/>
                  </a:lnTo>
                  <a:lnTo>
                    <a:pt x="3203448" y="1575815"/>
                  </a:lnTo>
                  <a:lnTo>
                    <a:pt x="3204972" y="1597151"/>
                  </a:lnTo>
                  <a:lnTo>
                    <a:pt x="3204972" y="1600199"/>
                  </a:lnTo>
                  <a:lnTo>
                    <a:pt x="3206496" y="1578863"/>
                  </a:lnTo>
                  <a:lnTo>
                    <a:pt x="3206496" y="1591055"/>
                  </a:lnTo>
                  <a:lnTo>
                    <a:pt x="3208020" y="1594103"/>
                  </a:lnTo>
                  <a:lnTo>
                    <a:pt x="3209544" y="1597151"/>
                  </a:lnTo>
                  <a:lnTo>
                    <a:pt x="3209544" y="1598675"/>
                  </a:lnTo>
                  <a:lnTo>
                    <a:pt x="3211068" y="1613915"/>
                  </a:lnTo>
                  <a:lnTo>
                    <a:pt x="3211068" y="1627631"/>
                  </a:lnTo>
                  <a:lnTo>
                    <a:pt x="3212591" y="1626108"/>
                  </a:lnTo>
                  <a:lnTo>
                    <a:pt x="3214116" y="1600199"/>
                  </a:lnTo>
                  <a:lnTo>
                    <a:pt x="3214116" y="1578863"/>
                  </a:lnTo>
                  <a:lnTo>
                    <a:pt x="3215640" y="1562099"/>
                  </a:lnTo>
                  <a:lnTo>
                    <a:pt x="3215640" y="1559051"/>
                  </a:lnTo>
                  <a:lnTo>
                    <a:pt x="3218688" y="1549907"/>
                  </a:lnTo>
                  <a:lnTo>
                    <a:pt x="3218688" y="1554479"/>
                  </a:lnTo>
                  <a:lnTo>
                    <a:pt x="3220212" y="1595627"/>
                  </a:lnTo>
                  <a:lnTo>
                    <a:pt x="3220212" y="1591055"/>
                  </a:lnTo>
                  <a:lnTo>
                    <a:pt x="3223260" y="1606295"/>
                  </a:lnTo>
                  <a:lnTo>
                    <a:pt x="3223260" y="1584959"/>
                  </a:lnTo>
                  <a:lnTo>
                    <a:pt x="3224784" y="1613915"/>
                  </a:lnTo>
                  <a:lnTo>
                    <a:pt x="3224784" y="1644395"/>
                  </a:lnTo>
                  <a:lnTo>
                    <a:pt x="3227832" y="1647443"/>
                  </a:lnTo>
                  <a:lnTo>
                    <a:pt x="3227832" y="1659635"/>
                  </a:lnTo>
                  <a:lnTo>
                    <a:pt x="3229356" y="1671827"/>
                  </a:lnTo>
                  <a:lnTo>
                    <a:pt x="3229356" y="1668779"/>
                  </a:lnTo>
                  <a:lnTo>
                    <a:pt x="3229356" y="1691639"/>
                  </a:lnTo>
                  <a:lnTo>
                    <a:pt x="3232404" y="1685543"/>
                  </a:lnTo>
                  <a:lnTo>
                    <a:pt x="3232404" y="1670303"/>
                  </a:lnTo>
                  <a:lnTo>
                    <a:pt x="3233928" y="1635252"/>
                  </a:lnTo>
                  <a:lnTo>
                    <a:pt x="3233928" y="1618487"/>
                  </a:lnTo>
                  <a:lnTo>
                    <a:pt x="3235452" y="1612391"/>
                  </a:lnTo>
                  <a:lnTo>
                    <a:pt x="3236976" y="1580387"/>
                  </a:lnTo>
                  <a:lnTo>
                    <a:pt x="3238500" y="1542287"/>
                  </a:lnTo>
                  <a:lnTo>
                    <a:pt x="3238500" y="1574291"/>
                  </a:lnTo>
                  <a:lnTo>
                    <a:pt x="3240024" y="1542287"/>
                  </a:lnTo>
                  <a:lnTo>
                    <a:pt x="3241548" y="1546859"/>
                  </a:lnTo>
                  <a:lnTo>
                    <a:pt x="3241548" y="1536191"/>
                  </a:lnTo>
                  <a:lnTo>
                    <a:pt x="3243072" y="1539239"/>
                  </a:lnTo>
                  <a:lnTo>
                    <a:pt x="3243072" y="1502663"/>
                  </a:lnTo>
                  <a:lnTo>
                    <a:pt x="3244596" y="1452371"/>
                  </a:lnTo>
                  <a:lnTo>
                    <a:pt x="3246120" y="1455419"/>
                  </a:lnTo>
                  <a:lnTo>
                    <a:pt x="3246120" y="1444751"/>
                  </a:lnTo>
                  <a:lnTo>
                    <a:pt x="3247644" y="1449323"/>
                  </a:lnTo>
                  <a:lnTo>
                    <a:pt x="3247644" y="1446275"/>
                  </a:lnTo>
                  <a:lnTo>
                    <a:pt x="3249168" y="1427987"/>
                  </a:lnTo>
                  <a:lnTo>
                    <a:pt x="3250691" y="1453895"/>
                  </a:lnTo>
                  <a:lnTo>
                    <a:pt x="3252216" y="1429511"/>
                  </a:lnTo>
                  <a:lnTo>
                    <a:pt x="3252216" y="1376171"/>
                  </a:lnTo>
                  <a:lnTo>
                    <a:pt x="3252216" y="1403603"/>
                  </a:lnTo>
                  <a:lnTo>
                    <a:pt x="3253740" y="1427987"/>
                  </a:lnTo>
                  <a:lnTo>
                    <a:pt x="3256788" y="1469135"/>
                  </a:lnTo>
                  <a:lnTo>
                    <a:pt x="3256788" y="1487423"/>
                  </a:lnTo>
                  <a:lnTo>
                    <a:pt x="3258312" y="1476755"/>
                  </a:lnTo>
                  <a:lnTo>
                    <a:pt x="3258312" y="1498091"/>
                  </a:lnTo>
                  <a:lnTo>
                    <a:pt x="3259836" y="1476755"/>
                  </a:lnTo>
                  <a:lnTo>
                    <a:pt x="3261360" y="1508759"/>
                  </a:lnTo>
                  <a:lnTo>
                    <a:pt x="3261360" y="1507235"/>
                  </a:lnTo>
                  <a:lnTo>
                    <a:pt x="3262884" y="1528571"/>
                  </a:lnTo>
                  <a:lnTo>
                    <a:pt x="3262884" y="1533143"/>
                  </a:lnTo>
                  <a:lnTo>
                    <a:pt x="3264408" y="1534667"/>
                  </a:lnTo>
                  <a:lnTo>
                    <a:pt x="3265932" y="1505711"/>
                  </a:lnTo>
                  <a:lnTo>
                    <a:pt x="3265932" y="1519427"/>
                  </a:lnTo>
                  <a:lnTo>
                    <a:pt x="3267456" y="1519427"/>
                  </a:lnTo>
                  <a:lnTo>
                    <a:pt x="3267456" y="1502663"/>
                  </a:lnTo>
                  <a:lnTo>
                    <a:pt x="3268979" y="1516379"/>
                  </a:lnTo>
                  <a:lnTo>
                    <a:pt x="3270504" y="1519427"/>
                  </a:lnTo>
                  <a:lnTo>
                    <a:pt x="3270504" y="1525523"/>
                  </a:lnTo>
                  <a:lnTo>
                    <a:pt x="3272028" y="1470659"/>
                  </a:lnTo>
                  <a:lnTo>
                    <a:pt x="3272028" y="1482851"/>
                  </a:lnTo>
                  <a:lnTo>
                    <a:pt x="3275076" y="1499615"/>
                  </a:lnTo>
                  <a:lnTo>
                    <a:pt x="3275076" y="1488947"/>
                  </a:lnTo>
                  <a:lnTo>
                    <a:pt x="3275076" y="1473707"/>
                  </a:lnTo>
                  <a:lnTo>
                    <a:pt x="3276600" y="1481327"/>
                  </a:lnTo>
                  <a:lnTo>
                    <a:pt x="3279648" y="1435607"/>
                  </a:lnTo>
                  <a:lnTo>
                    <a:pt x="3279648" y="1405127"/>
                  </a:lnTo>
                  <a:lnTo>
                    <a:pt x="3279648" y="1406652"/>
                  </a:lnTo>
                  <a:lnTo>
                    <a:pt x="3281172" y="1412747"/>
                  </a:lnTo>
                  <a:lnTo>
                    <a:pt x="3281172" y="1443227"/>
                  </a:lnTo>
                  <a:lnTo>
                    <a:pt x="3284220" y="1455419"/>
                  </a:lnTo>
                  <a:lnTo>
                    <a:pt x="3284220" y="1464563"/>
                  </a:lnTo>
                  <a:lnTo>
                    <a:pt x="3285744" y="1435607"/>
                  </a:lnTo>
                  <a:lnTo>
                    <a:pt x="3285744" y="1424939"/>
                  </a:lnTo>
                  <a:lnTo>
                    <a:pt x="3285744" y="1420367"/>
                  </a:lnTo>
                  <a:lnTo>
                    <a:pt x="3288791" y="1437131"/>
                  </a:lnTo>
                  <a:lnTo>
                    <a:pt x="3288791" y="1424939"/>
                  </a:lnTo>
                  <a:lnTo>
                    <a:pt x="3290316" y="1438655"/>
                  </a:lnTo>
                  <a:lnTo>
                    <a:pt x="3290316" y="1450847"/>
                  </a:lnTo>
                  <a:lnTo>
                    <a:pt x="3291840" y="1485899"/>
                  </a:lnTo>
                  <a:lnTo>
                    <a:pt x="3293364" y="1479803"/>
                  </a:lnTo>
                  <a:lnTo>
                    <a:pt x="3293364" y="1470659"/>
                  </a:lnTo>
                  <a:lnTo>
                    <a:pt x="3294888" y="1475231"/>
                  </a:lnTo>
                  <a:lnTo>
                    <a:pt x="3294888" y="1488947"/>
                  </a:lnTo>
                  <a:lnTo>
                    <a:pt x="3296412" y="1485899"/>
                  </a:lnTo>
                  <a:lnTo>
                    <a:pt x="3297936" y="1501139"/>
                  </a:lnTo>
                  <a:lnTo>
                    <a:pt x="3297936" y="1504187"/>
                  </a:lnTo>
                  <a:lnTo>
                    <a:pt x="3299460" y="1507235"/>
                  </a:lnTo>
                  <a:lnTo>
                    <a:pt x="3299460" y="1473707"/>
                  </a:lnTo>
                  <a:lnTo>
                    <a:pt x="3300984" y="1456943"/>
                  </a:lnTo>
                  <a:lnTo>
                    <a:pt x="3302508" y="1431035"/>
                  </a:lnTo>
                  <a:lnTo>
                    <a:pt x="3302508" y="1444751"/>
                  </a:lnTo>
                  <a:lnTo>
                    <a:pt x="3304032" y="1431035"/>
                  </a:lnTo>
                  <a:lnTo>
                    <a:pt x="3304032" y="1463039"/>
                  </a:lnTo>
                  <a:lnTo>
                    <a:pt x="3305556" y="1487423"/>
                  </a:lnTo>
                  <a:lnTo>
                    <a:pt x="3307079" y="1467611"/>
                  </a:lnTo>
                  <a:lnTo>
                    <a:pt x="3308604" y="1467611"/>
                  </a:lnTo>
                  <a:lnTo>
                    <a:pt x="3308604" y="1459991"/>
                  </a:lnTo>
                  <a:lnTo>
                    <a:pt x="3310128" y="1441703"/>
                  </a:lnTo>
                  <a:lnTo>
                    <a:pt x="3311652" y="1431035"/>
                  </a:lnTo>
                  <a:lnTo>
                    <a:pt x="3313176" y="1359407"/>
                  </a:lnTo>
                  <a:lnTo>
                    <a:pt x="3313176" y="1373123"/>
                  </a:lnTo>
                  <a:lnTo>
                    <a:pt x="3313176" y="1357883"/>
                  </a:lnTo>
                  <a:lnTo>
                    <a:pt x="3314700" y="1370075"/>
                  </a:lnTo>
                  <a:lnTo>
                    <a:pt x="3316224" y="1370075"/>
                  </a:lnTo>
                  <a:lnTo>
                    <a:pt x="3317748" y="1382267"/>
                  </a:lnTo>
                  <a:lnTo>
                    <a:pt x="3317748" y="1376171"/>
                  </a:lnTo>
                  <a:lnTo>
                    <a:pt x="3319272" y="1368552"/>
                  </a:lnTo>
                  <a:lnTo>
                    <a:pt x="3319272" y="1360931"/>
                  </a:lnTo>
                  <a:lnTo>
                    <a:pt x="3322320" y="1333499"/>
                  </a:lnTo>
                  <a:lnTo>
                    <a:pt x="3322320" y="1338071"/>
                  </a:lnTo>
                  <a:lnTo>
                    <a:pt x="3323844" y="1299971"/>
                  </a:lnTo>
                  <a:lnTo>
                    <a:pt x="3323844" y="1267967"/>
                  </a:lnTo>
                  <a:lnTo>
                    <a:pt x="3325368" y="1252727"/>
                  </a:lnTo>
                  <a:lnTo>
                    <a:pt x="3326891" y="1251203"/>
                  </a:lnTo>
                  <a:lnTo>
                    <a:pt x="3326891" y="1242059"/>
                  </a:lnTo>
                  <a:lnTo>
                    <a:pt x="3328416" y="1216152"/>
                  </a:lnTo>
                  <a:lnTo>
                    <a:pt x="3328416" y="1199387"/>
                  </a:lnTo>
                  <a:lnTo>
                    <a:pt x="3331464" y="1237487"/>
                  </a:lnTo>
                  <a:lnTo>
                    <a:pt x="3331464" y="1223771"/>
                  </a:lnTo>
                  <a:lnTo>
                    <a:pt x="3331464" y="1228343"/>
                  </a:lnTo>
                  <a:lnTo>
                    <a:pt x="3332988" y="1220723"/>
                  </a:lnTo>
                  <a:lnTo>
                    <a:pt x="3332988" y="1203959"/>
                  </a:lnTo>
                  <a:lnTo>
                    <a:pt x="3336036" y="1164335"/>
                  </a:lnTo>
                  <a:lnTo>
                    <a:pt x="3336036" y="1205483"/>
                  </a:lnTo>
                  <a:lnTo>
                    <a:pt x="3336036" y="1199387"/>
                  </a:lnTo>
                  <a:lnTo>
                    <a:pt x="3337560" y="1182623"/>
                  </a:lnTo>
                  <a:lnTo>
                    <a:pt x="3337560" y="1149095"/>
                  </a:lnTo>
                  <a:lnTo>
                    <a:pt x="3340608" y="1178052"/>
                  </a:lnTo>
                  <a:lnTo>
                    <a:pt x="3340608" y="1202435"/>
                  </a:lnTo>
                  <a:lnTo>
                    <a:pt x="3342132" y="1159763"/>
                  </a:lnTo>
                  <a:lnTo>
                    <a:pt x="3342132" y="1130807"/>
                  </a:lnTo>
                  <a:lnTo>
                    <a:pt x="3342132" y="1165859"/>
                  </a:lnTo>
                  <a:lnTo>
                    <a:pt x="3345179" y="1208531"/>
                  </a:lnTo>
                  <a:lnTo>
                    <a:pt x="3345179" y="1242059"/>
                  </a:lnTo>
                  <a:lnTo>
                    <a:pt x="3346704" y="1296923"/>
                  </a:lnTo>
                  <a:lnTo>
                    <a:pt x="3346704" y="1335023"/>
                  </a:lnTo>
                  <a:lnTo>
                    <a:pt x="3349752" y="1342643"/>
                  </a:lnTo>
                  <a:lnTo>
                    <a:pt x="3349752" y="1263395"/>
                  </a:lnTo>
                  <a:lnTo>
                    <a:pt x="3351276" y="1267967"/>
                  </a:lnTo>
                  <a:lnTo>
                    <a:pt x="3351276" y="1261871"/>
                  </a:lnTo>
                  <a:lnTo>
                    <a:pt x="3352800" y="1225295"/>
                  </a:lnTo>
                  <a:lnTo>
                    <a:pt x="3354324" y="1208531"/>
                  </a:lnTo>
                  <a:lnTo>
                    <a:pt x="3354324" y="1164335"/>
                  </a:lnTo>
                  <a:lnTo>
                    <a:pt x="3355848" y="1130807"/>
                  </a:lnTo>
                  <a:lnTo>
                    <a:pt x="3355848" y="1088135"/>
                  </a:lnTo>
                  <a:lnTo>
                    <a:pt x="3357372" y="1092708"/>
                  </a:lnTo>
                  <a:lnTo>
                    <a:pt x="3358896" y="1077467"/>
                  </a:lnTo>
                  <a:lnTo>
                    <a:pt x="3358896" y="1007363"/>
                  </a:lnTo>
                  <a:lnTo>
                    <a:pt x="3360420" y="1007363"/>
                  </a:lnTo>
                  <a:lnTo>
                    <a:pt x="3360420" y="1036319"/>
                  </a:lnTo>
                  <a:lnTo>
                    <a:pt x="3361944" y="1048511"/>
                  </a:lnTo>
                  <a:lnTo>
                    <a:pt x="3363468" y="1050035"/>
                  </a:lnTo>
                  <a:lnTo>
                    <a:pt x="3364991" y="1024127"/>
                  </a:lnTo>
                  <a:lnTo>
                    <a:pt x="3364991" y="1097279"/>
                  </a:lnTo>
                  <a:lnTo>
                    <a:pt x="3364991" y="1123187"/>
                  </a:lnTo>
                  <a:lnTo>
                    <a:pt x="3366516" y="1074419"/>
                  </a:lnTo>
                  <a:lnTo>
                    <a:pt x="3368040" y="1120139"/>
                  </a:lnTo>
                  <a:lnTo>
                    <a:pt x="3369564" y="1124711"/>
                  </a:lnTo>
                  <a:lnTo>
                    <a:pt x="3369564" y="1121663"/>
                  </a:lnTo>
                  <a:lnTo>
                    <a:pt x="3369564" y="1086611"/>
                  </a:lnTo>
                  <a:lnTo>
                    <a:pt x="3371088" y="1100327"/>
                  </a:lnTo>
                  <a:lnTo>
                    <a:pt x="3372612" y="1089659"/>
                  </a:lnTo>
                  <a:lnTo>
                    <a:pt x="3374136" y="1071371"/>
                  </a:lnTo>
                  <a:lnTo>
                    <a:pt x="3374136" y="1059179"/>
                  </a:lnTo>
                  <a:lnTo>
                    <a:pt x="3375660" y="1037843"/>
                  </a:lnTo>
                  <a:lnTo>
                    <a:pt x="3375660" y="1068323"/>
                  </a:lnTo>
                  <a:lnTo>
                    <a:pt x="3377184" y="1074419"/>
                  </a:lnTo>
                  <a:lnTo>
                    <a:pt x="3378708" y="1091183"/>
                  </a:lnTo>
                  <a:lnTo>
                    <a:pt x="3378708" y="1109471"/>
                  </a:lnTo>
                  <a:lnTo>
                    <a:pt x="3380232" y="1168907"/>
                  </a:lnTo>
                  <a:lnTo>
                    <a:pt x="3380232" y="1115567"/>
                  </a:lnTo>
                  <a:lnTo>
                    <a:pt x="3381756" y="1106423"/>
                  </a:lnTo>
                  <a:lnTo>
                    <a:pt x="3383279" y="1112519"/>
                  </a:lnTo>
                  <a:lnTo>
                    <a:pt x="3383279" y="1114043"/>
                  </a:lnTo>
                  <a:lnTo>
                    <a:pt x="3384804" y="1082039"/>
                  </a:lnTo>
                  <a:lnTo>
                    <a:pt x="3384804" y="1053083"/>
                  </a:lnTo>
                  <a:lnTo>
                    <a:pt x="3387852" y="1069847"/>
                  </a:lnTo>
                  <a:lnTo>
                    <a:pt x="3387852" y="1066799"/>
                  </a:lnTo>
                  <a:lnTo>
                    <a:pt x="3389376" y="1069847"/>
                  </a:lnTo>
                  <a:lnTo>
                    <a:pt x="3389376" y="1062227"/>
                  </a:lnTo>
                  <a:lnTo>
                    <a:pt x="3392424" y="1039367"/>
                  </a:lnTo>
                  <a:lnTo>
                    <a:pt x="3392424" y="1004315"/>
                  </a:lnTo>
                  <a:lnTo>
                    <a:pt x="3393948" y="1022603"/>
                  </a:lnTo>
                  <a:lnTo>
                    <a:pt x="3393948" y="1004315"/>
                  </a:lnTo>
                  <a:lnTo>
                    <a:pt x="3396996" y="996695"/>
                  </a:lnTo>
                  <a:lnTo>
                    <a:pt x="3396996" y="918971"/>
                  </a:lnTo>
                  <a:lnTo>
                    <a:pt x="3398520" y="940307"/>
                  </a:lnTo>
                  <a:lnTo>
                    <a:pt x="3398520" y="848867"/>
                  </a:lnTo>
                  <a:lnTo>
                    <a:pt x="3398520" y="911351"/>
                  </a:lnTo>
                  <a:lnTo>
                    <a:pt x="3401568" y="928115"/>
                  </a:lnTo>
                  <a:lnTo>
                    <a:pt x="3401568" y="891539"/>
                  </a:lnTo>
                  <a:lnTo>
                    <a:pt x="3403091" y="973835"/>
                  </a:lnTo>
                  <a:lnTo>
                    <a:pt x="3403091" y="979931"/>
                  </a:lnTo>
                  <a:lnTo>
                    <a:pt x="3404616" y="998219"/>
                  </a:lnTo>
                  <a:lnTo>
                    <a:pt x="3406140" y="975359"/>
                  </a:lnTo>
                  <a:lnTo>
                    <a:pt x="3406140" y="1053083"/>
                  </a:lnTo>
                  <a:lnTo>
                    <a:pt x="3407664" y="1068323"/>
                  </a:lnTo>
                  <a:lnTo>
                    <a:pt x="3407664" y="1094231"/>
                  </a:lnTo>
                  <a:lnTo>
                    <a:pt x="3409188" y="1127759"/>
                  </a:lnTo>
                  <a:lnTo>
                    <a:pt x="3410712" y="1130807"/>
                  </a:lnTo>
                  <a:lnTo>
                    <a:pt x="3410712" y="1141475"/>
                  </a:lnTo>
                  <a:lnTo>
                    <a:pt x="3412236" y="1185671"/>
                  </a:lnTo>
                  <a:lnTo>
                    <a:pt x="3412236" y="1219199"/>
                  </a:lnTo>
                  <a:lnTo>
                    <a:pt x="3413760" y="1092708"/>
                  </a:lnTo>
                  <a:lnTo>
                    <a:pt x="3415284" y="1126235"/>
                  </a:lnTo>
                  <a:lnTo>
                    <a:pt x="3415284" y="1185671"/>
                  </a:lnTo>
                  <a:lnTo>
                    <a:pt x="3416808" y="1184147"/>
                  </a:lnTo>
                  <a:lnTo>
                    <a:pt x="3416808" y="1152143"/>
                  </a:lnTo>
                  <a:lnTo>
                    <a:pt x="3418332" y="1159763"/>
                  </a:lnTo>
                  <a:lnTo>
                    <a:pt x="3419856" y="1171955"/>
                  </a:lnTo>
                  <a:lnTo>
                    <a:pt x="3421379" y="1185671"/>
                  </a:lnTo>
                  <a:lnTo>
                    <a:pt x="3421379" y="1205483"/>
                  </a:lnTo>
                  <a:lnTo>
                    <a:pt x="3421379" y="1277111"/>
                  </a:lnTo>
                  <a:lnTo>
                    <a:pt x="3422904" y="1290827"/>
                  </a:lnTo>
                  <a:lnTo>
                    <a:pt x="3424428" y="1307591"/>
                  </a:lnTo>
                  <a:lnTo>
                    <a:pt x="3425952" y="1348739"/>
                  </a:lnTo>
                  <a:lnTo>
                    <a:pt x="3425952" y="1277111"/>
                  </a:lnTo>
                  <a:lnTo>
                    <a:pt x="3425952" y="1252727"/>
                  </a:lnTo>
                  <a:lnTo>
                    <a:pt x="3427476" y="1188719"/>
                  </a:lnTo>
                  <a:lnTo>
                    <a:pt x="3429000" y="1197863"/>
                  </a:lnTo>
                  <a:lnTo>
                    <a:pt x="3430524" y="1252727"/>
                  </a:lnTo>
                  <a:lnTo>
                    <a:pt x="3430524" y="1261871"/>
                  </a:lnTo>
                  <a:lnTo>
                    <a:pt x="3432048" y="1232915"/>
                  </a:lnTo>
                  <a:lnTo>
                    <a:pt x="3432048" y="1245107"/>
                  </a:lnTo>
                  <a:lnTo>
                    <a:pt x="3433572" y="1274063"/>
                  </a:lnTo>
                  <a:lnTo>
                    <a:pt x="3435096" y="1267967"/>
                  </a:lnTo>
                  <a:lnTo>
                    <a:pt x="3435096" y="1292352"/>
                  </a:lnTo>
                  <a:lnTo>
                    <a:pt x="3436620" y="1261871"/>
                  </a:lnTo>
                  <a:lnTo>
                    <a:pt x="3436620" y="1335023"/>
                  </a:lnTo>
                  <a:lnTo>
                    <a:pt x="3438144" y="1322831"/>
                  </a:lnTo>
                  <a:lnTo>
                    <a:pt x="3439668" y="1370075"/>
                  </a:lnTo>
                  <a:lnTo>
                    <a:pt x="3439668" y="1394459"/>
                  </a:lnTo>
                  <a:lnTo>
                    <a:pt x="3441191" y="1386839"/>
                  </a:lnTo>
                  <a:lnTo>
                    <a:pt x="3441191" y="1392935"/>
                  </a:lnTo>
                  <a:lnTo>
                    <a:pt x="3442716" y="1380743"/>
                  </a:lnTo>
                  <a:lnTo>
                    <a:pt x="3444240" y="1373123"/>
                  </a:lnTo>
                  <a:lnTo>
                    <a:pt x="3444240" y="1341119"/>
                  </a:lnTo>
                  <a:lnTo>
                    <a:pt x="3445764" y="1351787"/>
                  </a:lnTo>
                  <a:lnTo>
                    <a:pt x="3448812" y="1403603"/>
                  </a:lnTo>
                  <a:lnTo>
                    <a:pt x="3448812" y="1392935"/>
                  </a:lnTo>
                  <a:lnTo>
                    <a:pt x="3450336" y="1395983"/>
                  </a:lnTo>
                  <a:lnTo>
                    <a:pt x="3450336" y="1391411"/>
                  </a:lnTo>
                  <a:lnTo>
                    <a:pt x="3453384" y="1388363"/>
                  </a:lnTo>
                  <a:lnTo>
                    <a:pt x="3453384" y="1412747"/>
                  </a:lnTo>
                  <a:lnTo>
                    <a:pt x="3454908" y="1402079"/>
                  </a:lnTo>
                  <a:lnTo>
                    <a:pt x="3454908" y="1459991"/>
                  </a:lnTo>
                  <a:lnTo>
                    <a:pt x="3454908" y="1406652"/>
                  </a:lnTo>
                  <a:lnTo>
                    <a:pt x="3457956" y="1434083"/>
                  </a:lnTo>
                  <a:lnTo>
                    <a:pt x="3457956" y="1409699"/>
                  </a:lnTo>
                  <a:lnTo>
                    <a:pt x="3459479" y="1356359"/>
                  </a:lnTo>
                  <a:lnTo>
                    <a:pt x="3459479" y="1347215"/>
                  </a:lnTo>
                  <a:lnTo>
                    <a:pt x="3459479" y="1325879"/>
                  </a:lnTo>
                  <a:lnTo>
                    <a:pt x="3462528" y="1356359"/>
                  </a:lnTo>
                  <a:lnTo>
                    <a:pt x="3462528" y="1367027"/>
                  </a:lnTo>
                  <a:lnTo>
                    <a:pt x="3464052" y="1373123"/>
                  </a:lnTo>
                  <a:lnTo>
                    <a:pt x="3465576" y="1367027"/>
                  </a:lnTo>
                  <a:lnTo>
                    <a:pt x="3467100" y="1411223"/>
                  </a:lnTo>
                  <a:lnTo>
                    <a:pt x="3467100" y="1360931"/>
                  </a:lnTo>
                  <a:lnTo>
                    <a:pt x="3468624" y="1295399"/>
                  </a:lnTo>
                  <a:lnTo>
                    <a:pt x="3470148" y="1347215"/>
                  </a:lnTo>
                  <a:lnTo>
                    <a:pt x="3471672" y="1370075"/>
                  </a:lnTo>
                  <a:lnTo>
                    <a:pt x="3471672" y="1344167"/>
                  </a:lnTo>
                  <a:lnTo>
                    <a:pt x="3473196" y="1331975"/>
                  </a:lnTo>
                  <a:lnTo>
                    <a:pt x="3473196" y="1322831"/>
                  </a:lnTo>
                  <a:lnTo>
                    <a:pt x="3474720" y="1342643"/>
                  </a:lnTo>
                  <a:lnTo>
                    <a:pt x="3476244" y="1325879"/>
                  </a:lnTo>
                  <a:lnTo>
                    <a:pt x="3477768" y="1304543"/>
                  </a:lnTo>
                  <a:lnTo>
                    <a:pt x="3477768" y="1363979"/>
                  </a:lnTo>
                  <a:lnTo>
                    <a:pt x="3477768" y="1318259"/>
                  </a:lnTo>
                  <a:lnTo>
                    <a:pt x="3479291" y="1312163"/>
                  </a:lnTo>
                  <a:lnTo>
                    <a:pt x="3482340" y="1385315"/>
                  </a:lnTo>
                  <a:lnTo>
                    <a:pt x="3482340" y="1365503"/>
                  </a:lnTo>
                  <a:lnTo>
                    <a:pt x="3482340" y="1409699"/>
                  </a:lnTo>
                  <a:lnTo>
                    <a:pt x="3483864" y="1435607"/>
                  </a:lnTo>
                  <a:lnTo>
                    <a:pt x="3485388" y="1429511"/>
                  </a:lnTo>
                  <a:lnTo>
                    <a:pt x="3486912" y="1418843"/>
                  </a:lnTo>
                  <a:lnTo>
                    <a:pt x="3486912" y="1421891"/>
                  </a:lnTo>
                  <a:lnTo>
                    <a:pt x="3488436" y="1469135"/>
                  </a:lnTo>
                  <a:lnTo>
                    <a:pt x="3488436" y="1464563"/>
                  </a:lnTo>
                  <a:lnTo>
                    <a:pt x="3489960" y="1441703"/>
                  </a:lnTo>
                  <a:lnTo>
                    <a:pt x="3491484" y="1475231"/>
                  </a:lnTo>
                  <a:lnTo>
                    <a:pt x="3493008" y="1484375"/>
                  </a:lnTo>
                  <a:lnTo>
                    <a:pt x="3493008" y="1440179"/>
                  </a:lnTo>
                  <a:lnTo>
                    <a:pt x="3494532" y="1478279"/>
                  </a:lnTo>
                  <a:lnTo>
                    <a:pt x="3496056" y="1484375"/>
                  </a:lnTo>
                  <a:lnTo>
                    <a:pt x="3496056" y="1485899"/>
                  </a:lnTo>
                  <a:lnTo>
                    <a:pt x="3497579" y="1476755"/>
                  </a:lnTo>
                  <a:lnTo>
                    <a:pt x="3497579" y="1470659"/>
                  </a:lnTo>
                  <a:lnTo>
                    <a:pt x="3500628" y="1470659"/>
                  </a:lnTo>
                  <a:lnTo>
                    <a:pt x="3500628" y="1498091"/>
                  </a:lnTo>
                  <a:lnTo>
                    <a:pt x="3502152" y="1528571"/>
                  </a:lnTo>
                  <a:lnTo>
                    <a:pt x="3502152" y="1530095"/>
                  </a:lnTo>
                  <a:lnTo>
                    <a:pt x="3505200" y="1546859"/>
                  </a:lnTo>
                  <a:lnTo>
                    <a:pt x="3505200" y="1554479"/>
                  </a:lnTo>
                  <a:lnTo>
                    <a:pt x="3505200" y="1571243"/>
                  </a:lnTo>
                  <a:lnTo>
                    <a:pt x="3506724" y="1578863"/>
                  </a:lnTo>
                  <a:lnTo>
                    <a:pt x="3506724" y="1537715"/>
                  </a:lnTo>
                  <a:lnTo>
                    <a:pt x="3509772" y="1531619"/>
                  </a:lnTo>
                  <a:lnTo>
                    <a:pt x="3509772" y="1533143"/>
                  </a:lnTo>
                  <a:lnTo>
                    <a:pt x="3511296" y="1540763"/>
                  </a:lnTo>
                  <a:lnTo>
                    <a:pt x="3511296" y="1554479"/>
                  </a:lnTo>
                  <a:lnTo>
                    <a:pt x="3511296" y="1557527"/>
                  </a:lnTo>
                  <a:lnTo>
                    <a:pt x="3514344" y="1577339"/>
                  </a:lnTo>
                  <a:lnTo>
                    <a:pt x="3514344" y="1581911"/>
                  </a:lnTo>
                  <a:lnTo>
                    <a:pt x="3515868" y="1597151"/>
                  </a:lnTo>
                  <a:lnTo>
                    <a:pt x="3515868" y="1584959"/>
                  </a:lnTo>
                  <a:lnTo>
                    <a:pt x="3515868" y="1592579"/>
                  </a:lnTo>
                  <a:lnTo>
                    <a:pt x="3518916" y="1618487"/>
                  </a:lnTo>
                  <a:lnTo>
                    <a:pt x="3518916" y="1606295"/>
                  </a:lnTo>
                  <a:lnTo>
                    <a:pt x="3520440" y="1580387"/>
                  </a:lnTo>
                  <a:lnTo>
                    <a:pt x="3520440" y="1586483"/>
                  </a:lnTo>
                  <a:lnTo>
                    <a:pt x="3521964" y="1620011"/>
                  </a:lnTo>
                  <a:lnTo>
                    <a:pt x="3523488" y="1598675"/>
                  </a:lnTo>
                  <a:lnTo>
                    <a:pt x="3523488" y="1624583"/>
                  </a:lnTo>
                  <a:lnTo>
                    <a:pt x="3525012" y="1635252"/>
                  </a:lnTo>
                  <a:lnTo>
                    <a:pt x="3525012" y="1618487"/>
                  </a:lnTo>
                  <a:lnTo>
                    <a:pt x="3526536" y="1665731"/>
                  </a:lnTo>
                  <a:lnTo>
                    <a:pt x="3528060" y="1670303"/>
                  </a:lnTo>
                  <a:lnTo>
                    <a:pt x="3528060" y="1645920"/>
                  </a:lnTo>
                  <a:lnTo>
                    <a:pt x="3529584" y="1653539"/>
                  </a:lnTo>
                  <a:lnTo>
                    <a:pt x="3529584" y="1627631"/>
                  </a:lnTo>
                  <a:lnTo>
                    <a:pt x="3531108" y="1584959"/>
                  </a:lnTo>
                  <a:lnTo>
                    <a:pt x="3532632" y="1581911"/>
                  </a:lnTo>
                  <a:lnTo>
                    <a:pt x="3532632" y="1598675"/>
                  </a:lnTo>
                  <a:lnTo>
                    <a:pt x="3534156" y="1670303"/>
                  </a:lnTo>
                  <a:lnTo>
                    <a:pt x="3534156" y="1546859"/>
                  </a:lnTo>
                  <a:lnTo>
                    <a:pt x="3537204" y="1554479"/>
                  </a:lnTo>
                  <a:lnTo>
                    <a:pt x="3538728" y="1556003"/>
                  </a:lnTo>
                  <a:lnTo>
                    <a:pt x="3538728" y="1523999"/>
                  </a:lnTo>
                  <a:lnTo>
                    <a:pt x="3538728" y="1504187"/>
                  </a:lnTo>
                  <a:lnTo>
                    <a:pt x="3540252" y="1490471"/>
                  </a:lnTo>
                  <a:lnTo>
                    <a:pt x="3541776" y="1496567"/>
                  </a:lnTo>
                  <a:lnTo>
                    <a:pt x="3543300" y="1438655"/>
                  </a:lnTo>
                  <a:lnTo>
                    <a:pt x="3543300" y="1549907"/>
                  </a:lnTo>
                  <a:lnTo>
                    <a:pt x="3544824" y="1508759"/>
                  </a:lnTo>
                  <a:lnTo>
                    <a:pt x="3544824" y="1434083"/>
                  </a:lnTo>
                  <a:lnTo>
                    <a:pt x="3546348" y="1458467"/>
                  </a:lnTo>
                  <a:lnTo>
                    <a:pt x="3547872" y="1467611"/>
                  </a:lnTo>
                  <a:lnTo>
                    <a:pt x="3547872" y="1395983"/>
                  </a:lnTo>
                  <a:lnTo>
                    <a:pt x="3549396" y="1379219"/>
                  </a:lnTo>
                  <a:lnTo>
                    <a:pt x="3549396" y="1403603"/>
                  </a:lnTo>
                  <a:lnTo>
                    <a:pt x="3550920" y="1402079"/>
                  </a:lnTo>
                  <a:lnTo>
                    <a:pt x="3552444" y="1290827"/>
                  </a:lnTo>
                  <a:lnTo>
                    <a:pt x="3552444" y="1307591"/>
                  </a:lnTo>
                  <a:lnTo>
                    <a:pt x="3553968" y="1292352"/>
                  </a:lnTo>
                  <a:lnTo>
                    <a:pt x="3553968" y="1156715"/>
                  </a:lnTo>
                  <a:lnTo>
                    <a:pt x="3555491" y="1275587"/>
                  </a:lnTo>
                  <a:lnTo>
                    <a:pt x="3557016" y="1382267"/>
                  </a:lnTo>
                  <a:lnTo>
                    <a:pt x="3557016" y="1530095"/>
                  </a:lnTo>
                  <a:lnTo>
                    <a:pt x="3558540" y="1522475"/>
                  </a:lnTo>
                  <a:lnTo>
                    <a:pt x="3558540" y="1421891"/>
                  </a:lnTo>
                  <a:lnTo>
                    <a:pt x="3561588" y="1392935"/>
                  </a:lnTo>
                  <a:lnTo>
                    <a:pt x="3561588" y="1453895"/>
                  </a:lnTo>
                  <a:lnTo>
                    <a:pt x="3561588" y="1420367"/>
                  </a:lnTo>
                  <a:lnTo>
                    <a:pt x="3563112" y="1383791"/>
                  </a:lnTo>
                  <a:lnTo>
                    <a:pt x="3563112" y="1409699"/>
                  </a:lnTo>
                  <a:lnTo>
                    <a:pt x="3566160" y="1313687"/>
                  </a:lnTo>
                  <a:lnTo>
                    <a:pt x="3567684" y="1359407"/>
                  </a:lnTo>
                  <a:lnTo>
                    <a:pt x="3567684" y="1316735"/>
                  </a:lnTo>
                  <a:lnTo>
                    <a:pt x="3567684" y="1342643"/>
                  </a:lnTo>
                  <a:lnTo>
                    <a:pt x="3570732" y="1228343"/>
                  </a:lnTo>
                  <a:lnTo>
                    <a:pt x="3570732" y="1120139"/>
                  </a:lnTo>
                  <a:lnTo>
                    <a:pt x="3572256" y="1101852"/>
                  </a:lnTo>
                  <a:lnTo>
                    <a:pt x="3572256" y="1068323"/>
                  </a:lnTo>
                  <a:lnTo>
                    <a:pt x="3572256" y="1101852"/>
                  </a:lnTo>
                  <a:lnTo>
                    <a:pt x="3575304" y="1162811"/>
                  </a:lnTo>
                  <a:lnTo>
                    <a:pt x="3575304" y="1232915"/>
                  </a:lnTo>
                  <a:lnTo>
                    <a:pt x="3576828" y="1251203"/>
                  </a:lnTo>
                  <a:lnTo>
                    <a:pt x="3576828" y="1170431"/>
                  </a:lnTo>
                  <a:lnTo>
                    <a:pt x="3578352" y="1232915"/>
                  </a:lnTo>
                  <a:lnTo>
                    <a:pt x="3579876" y="1258823"/>
                  </a:lnTo>
                  <a:lnTo>
                    <a:pt x="3579876" y="1274063"/>
                  </a:lnTo>
                  <a:lnTo>
                    <a:pt x="3581400" y="1272539"/>
                  </a:lnTo>
                  <a:lnTo>
                    <a:pt x="3581400" y="1289303"/>
                  </a:lnTo>
                  <a:lnTo>
                    <a:pt x="3582924" y="1248155"/>
                  </a:lnTo>
                  <a:lnTo>
                    <a:pt x="3584448" y="1319783"/>
                  </a:lnTo>
                  <a:lnTo>
                    <a:pt x="3584448" y="1269491"/>
                  </a:lnTo>
                  <a:lnTo>
                    <a:pt x="3585972" y="1362455"/>
                  </a:lnTo>
                  <a:lnTo>
                    <a:pt x="3585972" y="1271015"/>
                  </a:lnTo>
                  <a:lnTo>
                    <a:pt x="3587496" y="1267967"/>
                  </a:lnTo>
                  <a:lnTo>
                    <a:pt x="3589020" y="1370075"/>
                  </a:lnTo>
                  <a:lnTo>
                    <a:pt x="3589020" y="1365503"/>
                  </a:lnTo>
                  <a:lnTo>
                    <a:pt x="3590544" y="1351787"/>
                  </a:lnTo>
                  <a:lnTo>
                    <a:pt x="3590544" y="1383791"/>
                  </a:lnTo>
                  <a:lnTo>
                    <a:pt x="3593591" y="1394459"/>
                  </a:lnTo>
                  <a:lnTo>
                    <a:pt x="3595116" y="1386839"/>
                  </a:lnTo>
                  <a:lnTo>
                    <a:pt x="3595116" y="1429511"/>
                  </a:lnTo>
                  <a:lnTo>
                    <a:pt x="3595116" y="1389887"/>
                  </a:lnTo>
                  <a:lnTo>
                    <a:pt x="3596640" y="1406652"/>
                  </a:lnTo>
                  <a:lnTo>
                    <a:pt x="3598164" y="1452371"/>
                  </a:lnTo>
                  <a:lnTo>
                    <a:pt x="3599688" y="1388363"/>
                  </a:lnTo>
                  <a:lnTo>
                    <a:pt x="3599688" y="1354835"/>
                  </a:lnTo>
                  <a:lnTo>
                    <a:pt x="3601212" y="1374647"/>
                  </a:lnTo>
                  <a:lnTo>
                    <a:pt x="3601212" y="1370075"/>
                  </a:lnTo>
                  <a:lnTo>
                    <a:pt x="3602736" y="1370075"/>
                  </a:lnTo>
                  <a:lnTo>
                    <a:pt x="3604260" y="1327403"/>
                  </a:lnTo>
                  <a:lnTo>
                    <a:pt x="3604260" y="1296923"/>
                  </a:lnTo>
                  <a:lnTo>
                    <a:pt x="3605784" y="1287779"/>
                  </a:lnTo>
                  <a:lnTo>
                    <a:pt x="3605784" y="1239011"/>
                  </a:lnTo>
                  <a:lnTo>
                    <a:pt x="3607308" y="1306067"/>
                  </a:lnTo>
                  <a:lnTo>
                    <a:pt x="3608832" y="1303019"/>
                  </a:lnTo>
                  <a:lnTo>
                    <a:pt x="3608832" y="1234439"/>
                  </a:lnTo>
                  <a:lnTo>
                    <a:pt x="3610356" y="1229867"/>
                  </a:lnTo>
                  <a:lnTo>
                    <a:pt x="3610356" y="1171955"/>
                  </a:lnTo>
                  <a:lnTo>
                    <a:pt x="3611879" y="1155191"/>
                  </a:lnTo>
                  <a:lnTo>
                    <a:pt x="3613404" y="1159763"/>
                  </a:lnTo>
                  <a:lnTo>
                    <a:pt x="3613404" y="1194815"/>
                  </a:lnTo>
                  <a:lnTo>
                    <a:pt x="3614928" y="1251203"/>
                  </a:lnTo>
                  <a:lnTo>
                    <a:pt x="3614928" y="1142999"/>
                  </a:lnTo>
                  <a:lnTo>
                    <a:pt x="3617976" y="1133855"/>
                  </a:lnTo>
                  <a:lnTo>
                    <a:pt x="3617976" y="1190243"/>
                  </a:lnTo>
                  <a:lnTo>
                    <a:pt x="3617976" y="1130807"/>
                  </a:lnTo>
                  <a:lnTo>
                    <a:pt x="3619500" y="1149095"/>
                  </a:lnTo>
                  <a:lnTo>
                    <a:pt x="3619500" y="1185671"/>
                  </a:lnTo>
                  <a:lnTo>
                    <a:pt x="3622548" y="1240535"/>
                  </a:lnTo>
                  <a:lnTo>
                    <a:pt x="3622548" y="1185671"/>
                  </a:lnTo>
                  <a:lnTo>
                    <a:pt x="3624072" y="1182623"/>
                  </a:lnTo>
                  <a:lnTo>
                    <a:pt x="3624072" y="1155191"/>
                  </a:lnTo>
                  <a:lnTo>
                    <a:pt x="3624072" y="1152143"/>
                  </a:lnTo>
                  <a:lnTo>
                    <a:pt x="3627120" y="1170431"/>
                  </a:lnTo>
                  <a:lnTo>
                    <a:pt x="3627120" y="1168907"/>
                  </a:lnTo>
                  <a:lnTo>
                    <a:pt x="3628644" y="1124711"/>
                  </a:lnTo>
                  <a:lnTo>
                    <a:pt x="3628644" y="1126235"/>
                  </a:lnTo>
                  <a:lnTo>
                    <a:pt x="3628644" y="1150619"/>
                  </a:lnTo>
                  <a:lnTo>
                    <a:pt x="3631691" y="1141475"/>
                  </a:lnTo>
                  <a:lnTo>
                    <a:pt x="3631691" y="1156715"/>
                  </a:lnTo>
                  <a:lnTo>
                    <a:pt x="3633216" y="1104899"/>
                  </a:lnTo>
                  <a:lnTo>
                    <a:pt x="3633216" y="1065275"/>
                  </a:lnTo>
                  <a:lnTo>
                    <a:pt x="3634740" y="1133855"/>
                  </a:lnTo>
                  <a:lnTo>
                    <a:pt x="3636264" y="1077467"/>
                  </a:lnTo>
                  <a:lnTo>
                    <a:pt x="3637788" y="976883"/>
                  </a:lnTo>
                  <a:lnTo>
                    <a:pt x="3639312" y="888491"/>
                  </a:lnTo>
                  <a:lnTo>
                    <a:pt x="3640836" y="865631"/>
                  </a:lnTo>
                  <a:lnTo>
                    <a:pt x="3640836" y="763523"/>
                  </a:lnTo>
                  <a:lnTo>
                    <a:pt x="3642360" y="789431"/>
                  </a:lnTo>
                  <a:lnTo>
                    <a:pt x="3642360" y="771143"/>
                  </a:lnTo>
                  <a:lnTo>
                    <a:pt x="3643884" y="880871"/>
                  </a:lnTo>
                  <a:lnTo>
                    <a:pt x="3645408" y="899159"/>
                  </a:lnTo>
                  <a:lnTo>
                    <a:pt x="3645408" y="833627"/>
                  </a:lnTo>
                  <a:lnTo>
                    <a:pt x="3646932" y="896111"/>
                  </a:lnTo>
                  <a:lnTo>
                    <a:pt x="3646932" y="1011935"/>
                  </a:lnTo>
                  <a:lnTo>
                    <a:pt x="3648456" y="1004315"/>
                  </a:lnTo>
                  <a:lnTo>
                    <a:pt x="3649979" y="897635"/>
                  </a:lnTo>
                  <a:lnTo>
                    <a:pt x="3651504" y="979931"/>
                  </a:lnTo>
                  <a:lnTo>
                    <a:pt x="3651504" y="931163"/>
                  </a:lnTo>
                  <a:lnTo>
                    <a:pt x="3651504" y="1027175"/>
                  </a:lnTo>
                  <a:lnTo>
                    <a:pt x="3653028" y="1141475"/>
                  </a:lnTo>
                  <a:lnTo>
                    <a:pt x="3654552" y="1059179"/>
                  </a:lnTo>
                  <a:lnTo>
                    <a:pt x="3656076" y="1042415"/>
                  </a:lnTo>
                  <a:lnTo>
                    <a:pt x="3656076" y="1075943"/>
                  </a:lnTo>
                  <a:lnTo>
                    <a:pt x="3657600" y="1057655"/>
                  </a:lnTo>
                  <a:lnTo>
                    <a:pt x="3657600" y="1129283"/>
                  </a:lnTo>
                  <a:lnTo>
                    <a:pt x="3659124" y="1173479"/>
                  </a:lnTo>
                  <a:lnTo>
                    <a:pt x="3660648" y="1130807"/>
                  </a:lnTo>
                  <a:lnTo>
                    <a:pt x="3660648" y="1050035"/>
                  </a:lnTo>
                  <a:lnTo>
                    <a:pt x="3662172" y="1114043"/>
                  </a:lnTo>
                  <a:lnTo>
                    <a:pt x="3662172" y="1254252"/>
                  </a:lnTo>
                  <a:lnTo>
                    <a:pt x="3663696" y="1235963"/>
                  </a:lnTo>
                  <a:lnTo>
                    <a:pt x="3665220" y="1219199"/>
                  </a:lnTo>
                  <a:lnTo>
                    <a:pt x="3665220" y="1251203"/>
                  </a:lnTo>
                  <a:lnTo>
                    <a:pt x="3666744" y="1306067"/>
                  </a:lnTo>
                  <a:lnTo>
                    <a:pt x="3666744" y="1377695"/>
                  </a:lnTo>
                  <a:lnTo>
                    <a:pt x="3668268" y="1313687"/>
                  </a:lnTo>
                  <a:lnTo>
                    <a:pt x="3669791" y="1412747"/>
                  </a:lnTo>
                  <a:lnTo>
                    <a:pt x="3669791" y="1513331"/>
                  </a:lnTo>
                  <a:lnTo>
                    <a:pt x="3671316" y="1444751"/>
                  </a:lnTo>
                  <a:lnTo>
                    <a:pt x="3671316" y="1481327"/>
                  </a:lnTo>
                  <a:lnTo>
                    <a:pt x="3674364" y="1476755"/>
                  </a:lnTo>
                  <a:lnTo>
                    <a:pt x="3674364" y="1581911"/>
                  </a:lnTo>
                  <a:lnTo>
                    <a:pt x="3675888" y="1534667"/>
                  </a:lnTo>
                  <a:lnTo>
                    <a:pt x="3675888" y="1525523"/>
                  </a:lnTo>
                  <a:lnTo>
                    <a:pt x="3678936" y="1551431"/>
                  </a:lnTo>
                  <a:lnTo>
                    <a:pt x="3678936" y="1552955"/>
                  </a:lnTo>
                  <a:lnTo>
                    <a:pt x="3678936" y="1498091"/>
                  </a:lnTo>
                  <a:lnTo>
                    <a:pt x="3680460" y="1508759"/>
                  </a:lnTo>
                  <a:lnTo>
                    <a:pt x="3680460" y="1537715"/>
                  </a:lnTo>
                  <a:lnTo>
                    <a:pt x="3683508" y="1481327"/>
                  </a:lnTo>
                  <a:lnTo>
                    <a:pt x="3683508" y="1435607"/>
                  </a:lnTo>
                  <a:lnTo>
                    <a:pt x="3685032" y="1360931"/>
                  </a:lnTo>
                  <a:lnTo>
                    <a:pt x="3685032" y="1434083"/>
                  </a:lnTo>
                  <a:lnTo>
                    <a:pt x="3685032" y="1438655"/>
                  </a:lnTo>
                  <a:lnTo>
                    <a:pt x="3688079" y="1456943"/>
                  </a:lnTo>
                  <a:lnTo>
                    <a:pt x="3688079" y="1463039"/>
                  </a:lnTo>
                  <a:lnTo>
                    <a:pt x="3689604" y="1476755"/>
                  </a:lnTo>
                  <a:lnTo>
                    <a:pt x="3691128" y="1504187"/>
                  </a:lnTo>
                  <a:lnTo>
                    <a:pt x="3692652" y="1473707"/>
                  </a:lnTo>
                  <a:lnTo>
                    <a:pt x="3692652" y="1546859"/>
                  </a:lnTo>
                  <a:lnTo>
                    <a:pt x="3694176" y="1493519"/>
                  </a:lnTo>
                  <a:lnTo>
                    <a:pt x="3694176" y="1463039"/>
                  </a:lnTo>
                  <a:lnTo>
                    <a:pt x="3695700" y="1408175"/>
                  </a:lnTo>
                  <a:lnTo>
                    <a:pt x="3697224" y="1452371"/>
                  </a:lnTo>
                  <a:lnTo>
                    <a:pt x="3697224" y="1470659"/>
                  </a:lnTo>
                  <a:lnTo>
                    <a:pt x="3698748" y="1502663"/>
                  </a:lnTo>
                  <a:lnTo>
                    <a:pt x="3698748" y="1560575"/>
                  </a:lnTo>
                  <a:lnTo>
                    <a:pt x="3700272" y="1540763"/>
                  </a:lnTo>
                  <a:lnTo>
                    <a:pt x="3701796" y="1473707"/>
                  </a:lnTo>
                  <a:lnTo>
                    <a:pt x="3701796" y="1472183"/>
                  </a:lnTo>
                  <a:lnTo>
                    <a:pt x="3703320" y="1427987"/>
                  </a:lnTo>
                  <a:lnTo>
                    <a:pt x="3703320" y="1392935"/>
                  </a:lnTo>
                  <a:lnTo>
                    <a:pt x="3704844" y="1365503"/>
                  </a:lnTo>
                  <a:lnTo>
                    <a:pt x="3706368" y="1335023"/>
                  </a:lnTo>
                  <a:lnTo>
                    <a:pt x="3707891" y="1298447"/>
                  </a:lnTo>
                  <a:lnTo>
                    <a:pt x="3707891" y="1292352"/>
                  </a:lnTo>
                  <a:lnTo>
                    <a:pt x="3707891" y="1284731"/>
                  </a:lnTo>
                  <a:lnTo>
                    <a:pt x="3710940" y="1307591"/>
                  </a:lnTo>
                  <a:lnTo>
                    <a:pt x="3712464" y="1261871"/>
                  </a:lnTo>
                  <a:lnTo>
                    <a:pt x="3712464" y="1213103"/>
                  </a:lnTo>
                  <a:lnTo>
                    <a:pt x="3713988" y="1239011"/>
                  </a:lnTo>
                  <a:lnTo>
                    <a:pt x="3715512" y="1243583"/>
                  </a:lnTo>
                  <a:lnTo>
                    <a:pt x="3717036" y="1328927"/>
                  </a:lnTo>
                  <a:lnTo>
                    <a:pt x="3717036" y="1296923"/>
                  </a:lnTo>
                  <a:lnTo>
                    <a:pt x="3718560" y="1304543"/>
                  </a:lnTo>
                  <a:lnTo>
                    <a:pt x="3718560" y="1376171"/>
                  </a:lnTo>
                  <a:lnTo>
                    <a:pt x="3720084" y="1338071"/>
                  </a:lnTo>
                  <a:lnTo>
                    <a:pt x="3721608" y="1316735"/>
                  </a:lnTo>
                  <a:lnTo>
                    <a:pt x="3721608" y="1309115"/>
                  </a:lnTo>
                  <a:lnTo>
                    <a:pt x="3723132" y="1277111"/>
                  </a:lnTo>
                  <a:lnTo>
                    <a:pt x="3723132" y="1269491"/>
                  </a:lnTo>
                  <a:lnTo>
                    <a:pt x="3726179" y="1281683"/>
                  </a:lnTo>
                  <a:lnTo>
                    <a:pt x="3726179" y="1310639"/>
                  </a:lnTo>
                  <a:lnTo>
                    <a:pt x="3727704" y="1293875"/>
                  </a:lnTo>
                  <a:lnTo>
                    <a:pt x="3727704" y="1304543"/>
                  </a:lnTo>
                  <a:lnTo>
                    <a:pt x="3730752" y="1330452"/>
                  </a:lnTo>
                  <a:lnTo>
                    <a:pt x="3730752" y="1328927"/>
                  </a:lnTo>
                  <a:lnTo>
                    <a:pt x="3730752" y="1315211"/>
                  </a:lnTo>
                  <a:lnTo>
                    <a:pt x="3732276" y="1316735"/>
                  </a:lnTo>
                  <a:lnTo>
                    <a:pt x="3732276" y="1335023"/>
                  </a:lnTo>
                  <a:lnTo>
                    <a:pt x="3735324" y="1379219"/>
                  </a:lnTo>
                  <a:lnTo>
                    <a:pt x="3735324" y="1405127"/>
                  </a:lnTo>
                  <a:lnTo>
                    <a:pt x="3735324" y="1411223"/>
                  </a:lnTo>
                  <a:lnTo>
                    <a:pt x="3736848" y="1429511"/>
                  </a:lnTo>
                  <a:lnTo>
                    <a:pt x="3736848" y="1418843"/>
                  </a:lnTo>
                  <a:lnTo>
                    <a:pt x="3739896" y="1446275"/>
                  </a:lnTo>
                  <a:lnTo>
                    <a:pt x="3739896" y="1443227"/>
                  </a:lnTo>
                  <a:lnTo>
                    <a:pt x="3741420" y="1429511"/>
                  </a:lnTo>
                  <a:lnTo>
                    <a:pt x="3741420" y="1427987"/>
                  </a:lnTo>
                  <a:lnTo>
                    <a:pt x="3741420" y="1370075"/>
                  </a:lnTo>
                  <a:lnTo>
                    <a:pt x="3744468" y="1350263"/>
                  </a:lnTo>
                  <a:lnTo>
                    <a:pt x="3745991" y="1392935"/>
                  </a:lnTo>
                  <a:lnTo>
                    <a:pt x="3745991" y="1394459"/>
                  </a:lnTo>
                  <a:lnTo>
                    <a:pt x="3747516" y="1370075"/>
                  </a:lnTo>
                  <a:lnTo>
                    <a:pt x="3749040" y="1376171"/>
                  </a:lnTo>
                  <a:lnTo>
                    <a:pt x="3749040" y="1356359"/>
                  </a:lnTo>
                  <a:lnTo>
                    <a:pt x="3750564" y="1318259"/>
                  </a:lnTo>
                  <a:lnTo>
                    <a:pt x="3750564" y="1304543"/>
                  </a:lnTo>
                  <a:lnTo>
                    <a:pt x="3752088" y="1330452"/>
                  </a:lnTo>
                  <a:lnTo>
                    <a:pt x="3753612" y="1293875"/>
                  </a:lnTo>
                  <a:lnTo>
                    <a:pt x="3753612" y="1278635"/>
                  </a:lnTo>
                  <a:lnTo>
                    <a:pt x="3755136" y="1292352"/>
                  </a:lnTo>
                  <a:lnTo>
                    <a:pt x="3755136" y="1284731"/>
                  </a:lnTo>
                  <a:lnTo>
                    <a:pt x="3756660" y="1272539"/>
                  </a:lnTo>
                  <a:lnTo>
                    <a:pt x="3758184" y="1258823"/>
                  </a:lnTo>
                  <a:lnTo>
                    <a:pt x="3758184" y="1237487"/>
                  </a:lnTo>
                  <a:lnTo>
                    <a:pt x="3759708" y="1216152"/>
                  </a:lnTo>
                  <a:lnTo>
                    <a:pt x="3759708" y="1191767"/>
                  </a:lnTo>
                  <a:lnTo>
                    <a:pt x="3761232" y="1188719"/>
                  </a:lnTo>
                  <a:lnTo>
                    <a:pt x="3762756" y="1188719"/>
                  </a:lnTo>
                  <a:lnTo>
                    <a:pt x="3764279" y="1199387"/>
                  </a:lnTo>
                  <a:lnTo>
                    <a:pt x="3764279" y="1187195"/>
                  </a:lnTo>
                  <a:lnTo>
                    <a:pt x="3764279" y="1205483"/>
                  </a:lnTo>
                  <a:lnTo>
                    <a:pt x="3765804" y="1248155"/>
                  </a:lnTo>
                  <a:lnTo>
                    <a:pt x="3767328" y="1228343"/>
                  </a:lnTo>
                  <a:lnTo>
                    <a:pt x="3768852" y="1214627"/>
                  </a:lnTo>
                  <a:lnTo>
                    <a:pt x="3768852" y="1248155"/>
                  </a:lnTo>
                  <a:lnTo>
                    <a:pt x="3770376" y="1284731"/>
                  </a:lnTo>
                  <a:lnTo>
                    <a:pt x="3770376" y="1312163"/>
                  </a:lnTo>
                  <a:lnTo>
                    <a:pt x="3771900" y="1322831"/>
                  </a:lnTo>
                  <a:lnTo>
                    <a:pt x="3773424" y="1307591"/>
                  </a:lnTo>
                  <a:lnTo>
                    <a:pt x="3773424" y="1328927"/>
                  </a:lnTo>
                  <a:lnTo>
                    <a:pt x="3774948" y="1324355"/>
                  </a:lnTo>
                  <a:lnTo>
                    <a:pt x="3776472" y="1280159"/>
                  </a:lnTo>
                  <a:lnTo>
                    <a:pt x="3777996" y="1235963"/>
                  </a:lnTo>
                  <a:lnTo>
                    <a:pt x="3777996" y="1234439"/>
                  </a:lnTo>
                  <a:lnTo>
                    <a:pt x="3779520" y="1278635"/>
                  </a:lnTo>
                  <a:lnTo>
                    <a:pt x="3779520" y="1280159"/>
                  </a:lnTo>
                  <a:lnTo>
                    <a:pt x="3781044" y="1245107"/>
                  </a:lnTo>
                  <a:lnTo>
                    <a:pt x="3782568" y="1210055"/>
                  </a:lnTo>
                  <a:lnTo>
                    <a:pt x="3782568" y="1152143"/>
                  </a:lnTo>
                  <a:lnTo>
                    <a:pt x="3784091" y="1164335"/>
                  </a:lnTo>
                  <a:lnTo>
                    <a:pt x="3784091" y="1167383"/>
                  </a:lnTo>
                  <a:lnTo>
                    <a:pt x="3787140" y="1178052"/>
                  </a:lnTo>
                  <a:lnTo>
                    <a:pt x="3787140" y="1173479"/>
                  </a:lnTo>
                  <a:lnTo>
                    <a:pt x="3787140" y="1165859"/>
                  </a:lnTo>
                  <a:lnTo>
                    <a:pt x="3788664" y="1114043"/>
                  </a:lnTo>
                  <a:lnTo>
                    <a:pt x="3788664" y="1095755"/>
                  </a:lnTo>
                  <a:lnTo>
                    <a:pt x="3791712" y="1109471"/>
                  </a:lnTo>
                  <a:lnTo>
                    <a:pt x="3791712" y="1101852"/>
                  </a:lnTo>
                  <a:lnTo>
                    <a:pt x="3791712" y="1106423"/>
                  </a:lnTo>
                  <a:lnTo>
                    <a:pt x="3793236" y="1060703"/>
                  </a:lnTo>
                  <a:lnTo>
                    <a:pt x="3793236" y="1101852"/>
                  </a:lnTo>
                  <a:lnTo>
                    <a:pt x="3796284" y="1042415"/>
                  </a:lnTo>
                  <a:lnTo>
                    <a:pt x="3796284" y="1080515"/>
                  </a:lnTo>
                  <a:lnTo>
                    <a:pt x="3797808" y="1075943"/>
                  </a:lnTo>
                  <a:lnTo>
                    <a:pt x="3797808" y="1092708"/>
                  </a:lnTo>
                  <a:lnTo>
                    <a:pt x="3797808" y="1118615"/>
                  </a:lnTo>
                  <a:lnTo>
                    <a:pt x="3800856" y="1024127"/>
                  </a:lnTo>
                  <a:lnTo>
                    <a:pt x="3800856" y="984503"/>
                  </a:lnTo>
                  <a:lnTo>
                    <a:pt x="3802379" y="900683"/>
                  </a:lnTo>
                  <a:lnTo>
                    <a:pt x="3802379" y="858011"/>
                  </a:lnTo>
                  <a:lnTo>
                    <a:pt x="3803904" y="918971"/>
                  </a:lnTo>
                  <a:lnTo>
                    <a:pt x="3805428" y="842771"/>
                  </a:lnTo>
                  <a:lnTo>
                    <a:pt x="3805428" y="928115"/>
                  </a:lnTo>
                  <a:lnTo>
                    <a:pt x="3806952" y="931163"/>
                  </a:lnTo>
                  <a:lnTo>
                    <a:pt x="3806952" y="996695"/>
                  </a:lnTo>
                  <a:lnTo>
                    <a:pt x="3808476" y="970787"/>
                  </a:lnTo>
                  <a:lnTo>
                    <a:pt x="3810000" y="995171"/>
                  </a:lnTo>
                  <a:lnTo>
                    <a:pt x="3810000" y="966215"/>
                  </a:lnTo>
                  <a:lnTo>
                    <a:pt x="3811524" y="952499"/>
                  </a:lnTo>
                  <a:lnTo>
                    <a:pt x="3811524" y="969263"/>
                  </a:lnTo>
                  <a:lnTo>
                    <a:pt x="3813048" y="964691"/>
                  </a:lnTo>
                  <a:lnTo>
                    <a:pt x="3814572" y="1002791"/>
                  </a:lnTo>
                  <a:lnTo>
                    <a:pt x="3816096" y="938783"/>
                  </a:lnTo>
                  <a:lnTo>
                    <a:pt x="3816096" y="915923"/>
                  </a:lnTo>
                  <a:lnTo>
                    <a:pt x="3817620" y="1007363"/>
                  </a:lnTo>
                  <a:lnTo>
                    <a:pt x="3819144" y="1033271"/>
                  </a:lnTo>
                  <a:lnTo>
                    <a:pt x="3820668" y="1051559"/>
                  </a:lnTo>
                  <a:lnTo>
                    <a:pt x="3820668" y="999743"/>
                  </a:lnTo>
                  <a:lnTo>
                    <a:pt x="3820668" y="979931"/>
                  </a:lnTo>
                  <a:lnTo>
                    <a:pt x="3822191" y="960119"/>
                  </a:lnTo>
                  <a:lnTo>
                    <a:pt x="3823716" y="976883"/>
                  </a:lnTo>
                  <a:lnTo>
                    <a:pt x="3825240" y="943355"/>
                  </a:lnTo>
                  <a:lnTo>
                    <a:pt x="3825240" y="1028699"/>
                  </a:lnTo>
                  <a:lnTo>
                    <a:pt x="3826764" y="1045463"/>
                  </a:lnTo>
                  <a:lnTo>
                    <a:pt x="3826764" y="1054608"/>
                  </a:lnTo>
                  <a:lnTo>
                    <a:pt x="3828288" y="1063752"/>
                  </a:lnTo>
                  <a:lnTo>
                    <a:pt x="3829812" y="1050035"/>
                  </a:lnTo>
                  <a:lnTo>
                    <a:pt x="3829812" y="1071371"/>
                  </a:lnTo>
                  <a:lnTo>
                    <a:pt x="3831336" y="1110995"/>
                  </a:lnTo>
                  <a:lnTo>
                    <a:pt x="3831336" y="1065275"/>
                  </a:lnTo>
                  <a:lnTo>
                    <a:pt x="3832860" y="1089659"/>
                  </a:lnTo>
                  <a:lnTo>
                    <a:pt x="3834384" y="1121663"/>
                  </a:lnTo>
                  <a:lnTo>
                    <a:pt x="3834384" y="1141475"/>
                  </a:lnTo>
                  <a:lnTo>
                    <a:pt x="3835908" y="1171955"/>
                  </a:lnTo>
                  <a:lnTo>
                    <a:pt x="3835908" y="1199387"/>
                  </a:lnTo>
                  <a:lnTo>
                    <a:pt x="3838956" y="1292352"/>
                  </a:lnTo>
                  <a:lnTo>
                    <a:pt x="3838956" y="1278635"/>
                  </a:lnTo>
                  <a:lnTo>
                    <a:pt x="3840479" y="1254252"/>
                  </a:lnTo>
                  <a:lnTo>
                    <a:pt x="3840479" y="1235963"/>
                  </a:lnTo>
                  <a:lnTo>
                    <a:pt x="3843528" y="1275587"/>
                  </a:lnTo>
                  <a:lnTo>
                    <a:pt x="3843528" y="1202435"/>
                  </a:lnTo>
                  <a:lnTo>
                    <a:pt x="3843528" y="1235963"/>
                  </a:lnTo>
                  <a:lnTo>
                    <a:pt x="3845052" y="1248155"/>
                  </a:lnTo>
                  <a:lnTo>
                    <a:pt x="3845052" y="1271015"/>
                  </a:lnTo>
                  <a:lnTo>
                    <a:pt x="3848100" y="1281683"/>
                  </a:lnTo>
                  <a:lnTo>
                    <a:pt x="3848100" y="1260347"/>
                  </a:lnTo>
                  <a:lnTo>
                    <a:pt x="3848100" y="1271015"/>
                  </a:lnTo>
                  <a:lnTo>
                    <a:pt x="3849624" y="1220723"/>
                  </a:lnTo>
                  <a:lnTo>
                    <a:pt x="3849624" y="1187195"/>
                  </a:lnTo>
                  <a:lnTo>
                    <a:pt x="3852672" y="1159763"/>
                  </a:lnTo>
                  <a:lnTo>
                    <a:pt x="3852672" y="1164335"/>
                  </a:lnTo>
                  <a:lnTo>
                    <a:pt x="3854196" y="1214627"/>
                  </a:lnTo>
                  <a:lnTo>
                    <a:pt x="3854196" y="1188719"/>
                  </a:lnTo>
                  <a:lnTo>
                    <a:pt x="3854196" y="1211579"/>
                  </a:lnTo>
                  <a:lnTo>
                    <a:pt x="3857244" y="1242059"/>
                  </a:lnTo>
                  <a:lnTo>
                    <a:pt x="3857244" y="1254252"/>
                  </a:lnTo>
                  <a:lnTo>
                    <a:pt x="3858768" y="1220723"/>
                  </a:lnTo>
                  <a:lnTo>
                    <a:pt x="3858768" y="1280159"/>
                  </a:lnTo>
                  <a:lnTo>
                    <a:pt x="3860291" y="1267967"/>
                  </a:lnTo>
                  <a:lnTo>
                    <a:pt x="3861816" y="1243583"/>
                  </a:lnTo>
                  <a:lnTo>
                    <a:pt x="3861816" y="1275587"/>
                  </a:lnTo>
                  <a:lnTo>
                    <a:pt x="3863340" y="1296923"/>
                  </a:lnTo>
                  <a:lnTo>
                    <a:pt x="3863340" y="1284731"/>
                  </a:lnTo>
                  <a:lnTo>
                    <a:pt x="3864864" y="1312163"/>
                  </a:lnTo>
                  <a:lnTo>
                    <a:pt x="3866388" y="1292352"/>
                  </a:lnTo>
                  <a:lnTo>
                    <a:pt x="3866388" y="1263395"/>
                  </a:lnTo>
                  <a:lnTo>
                    <a:pt x="3867912" y="1258823"/>
                  </a:lnTo>
                  <a:lnTo>
                    <a:pt x="3867912" y="1307591"/>
                  </a:lnTo>
                  <a:lnTo>
                    <a:pt x="3869436" y="1315211"/>
                  </a:lnTo>
                  <a:lnTo>
                    <a:pt x="3870960" y="1379219"/>
                  </a:lnTo>
                  <a:lnTo>
                    <a:pt x="3870960" y="1356359"/>
                  </a:lnTo>
                  <a:lnTo>
                    <a:pt x="3872484" y="1328927"/>
                  </a:lnTo>
                  <a:lnTo>
                    <a:pt x="3872484" y="1336547"/>
                  </a:lnTo>
                  <a:lnTo>
                    <a:pt x="3874008" y="1312163"/>
                  </a:lnTo>
                  <a:lnTo>
                    <a:pt x="3875532" y="1353311"/>
                  </a:lnTo>
                  <a:lnTo>
                    <a:pt x="3877056" y="1360931"/>
                  </a:lnTo>
                  <a:lnTo>
                    <a:pt x="3877056" y="1335023"/>
                  </a:lnTo>
                  <a:lnTo>
                    <a:pt x="3877056" y="1330452"/>
                  </a:lnTo>
                  <a:lnTo>
                    <a:pt x="3878579" y="1303019"/>
                  </a:lnTo>
                  <a:lnTo>
                    <a:pt x="3881628" y="1368552"/>
                  </a:lnTo>
                  <a:lnTo>
                    <a:pt x="3881628" y="1388363"/>
                  </a:lnTo>
                  <a:lnTo>
                    <a:pt x="3881628" y="1406652"/>
                  </a:lnTo>
                  <a:lnTo>
                    <a:pt x="3883152" y="1418843"/>
                  </a:lnTo>
                  <a:lnTo>
                    <a:pt x="3884676" y="1394459"/>
                  </a:lnTo>
                  <a:lnTo>
                    <a:pt x="3886200" y="1415795"/>
                  </a:lnTo>
                  <a:lnTo>
                    <a:pt x="3887724" y="1447799"/>
                  </a:lnTo>
                  <a:lnTo>
                    <a:pt x="3887724" y="1431035"/>
                  </a:lnTo>
                  <a:lnTo>
                    <a:pt x="3889248" y="1395983"/>
                  </a:lnTo>
                  <a:lnTo>
                    <a:pt x="3890772" y="1405127"/>
                  </a:lnTo>
                  <a:lnTo>
                    <a:pt x="3890772" y="1424939"/>
                  </a:lnTo>
                  <a:lnTo>
                    <a:pt x="3892296" y="1443227"/>
                  </a:lnTo>
                  <a:lnTo>
                    <a:pt x="3892296" y="1395983"/>
                  </a:lnTo>
                  <a:lnTo>
                    <a:pt x="3893820" y="1377695"/>
                  </a:lnTo>
                  <a:lnTo>
                    <a:pt x="3895344" y="1392935"/>
                  </a:lnTo>
                  <a:lnTo>
                    <a:pt x="3895344" y="1382267"/>
                  </a:lnTo>
                  <a:lnTo>
                    <a:pt x="3896868" y="1365503"/>
                  </a:lnTo>
                  <a:lnTo>
                    <a:pt x="3896868" y="1351787"/>
                  </a:lnTo>
                  <a:lnTo>
                    <a:pt x="3899916" y="1362455"/>
                  </a:lnTo>
                  <a:lnTo>
                    <a:pt x="3899916" y="1327403"/>
                  </a:lnTo>
                  <a:lnTo>
                    <a:pt x="3899916" y="1357883"/>
                  </a:lnTo>
                  <a:lnTo>
                    <a:pt x="3901440" y="1336547"/>
                  </a:lnTo>
                  <a:lnTo>
                    <a:pt x="3901440" y="1318259"/>
                  </a:lnTo>
                  <a:lnTo>
                    <a:pt x="3904488" y="1356359"/>
                  </a:lnTo>
                  <a:lnTo>
                    <a:pt x="3904488" y="1365503"/>
                  </a:lnTo>
                  <a:lnTo>
                    <a:pt x="3904488" y="1347215"/>
                  </a:lnTo>
                  <a:lnTo>
                    <a:pt x="3906012" y="1321307"/>
                  </a:lnTo>
                  <a:lnTo>
                    <a:pt x="3906012" y="1330452"/>
                  </a:lnTo>
                  <a:lnTo>
                    <a:pt x="3909060" y="1327403"/>
                  </a:lnTo>
                  <a:lnTo>
                    <a:pt x="3909060" y="1350263"/>
                  </a:lnTo>
                  <a:lnTo>
                    <a:pt x="3910584" y="1385315"/>
                  </a:lnTo>
                  <a:lnTo>
                    <a:pt x="3910584" y="1405127"/>
                  </a:lnTo>
                  <a:lnTo>
                    <a:pt x="3910584" y="1409699"/>
                  </a:lnTo>
                  <a:lnTo>
                    <a:pt x="3913632" y="1382267"/>
                  </a:lnTo>
                  <a:lnTo>
                    <a:pt x="3913632" y="1403603"/>
                  </a:lnTo>
                  <a:lnTo>
                    <a:pt x="3915156" y="1435607"/>
                  </a:lnTo>
                  <a:lnTo>
                    <a:pt x="3915156" y="1482851"/>
                  </a:lnTo>
                  <a:lnTo>
                    <a:pt x="3916679" y="1478279"/>
                  </a:lnTo>
                  <a:lnTo>
                    <a:pt x="3918204" y="1502663"/>
                  </a:lnTo>
                  <a:lnTo>
                    <a:pt x="3918204" y="1467611"/>
                  </a:lnTo>
                  <a:lnTo>
                    <a:pt x="3919728" y="1453895"/>
                  </a:lnTo>
                  <a:lnTo>
                    <a:pt x="3919728" y="1470659"/>
                  </a:lnTo>
                  <a:lnTo>
                    <a:pt x="3921252" y="1414271"/>
                  </a:lnTo>
                  <a:lnTo>
                    <a:pt x="3922776" y="1437131"/>
                  </a:lnTo>
                  <a:lnTo>
                    <a:pt x="3922776" y="1434083"/>
                  </a:lnTo>
                  <a:lnTo>
                    <a:pt x="3924300" y="1385315"/>
                  </a:lnTo>
                  <a:lnTo>
                    <a:pt x="3925824" y="1348739"/>
                  </a:lnTo>
                  <a:lnTo>
                    <a:pt x="3927348" y="1373123"/>
                  </a:lnTo>
                  <a:lnTo>
                    <a:pt x="3927348" y="1420367"/>
                  </a:lnTo>
                  <a:lnTo>
                    <a:pt x="3928872" y="1466087"/>
                  </a:lnTo>
                  <a:lnTo>
                    <a:pt x="3928872" y="1476755"/>
                  </a:lnTo>
                  <a:lnTo>
                    <a:pt x="3930396" y="1472183"/>
                  </a:lnTo>
                  <a:lnTo>
                    <a:pt x="3931920" y="1467611"/>
                  </a:lnTo>
                  <a:lnTo>
                    <a:pt x="3933444" y="1420367"/>
                  </a:lnTo>
                  <a:lnTo>
                    <a:pt x="3933444" y="1374647"/>
                  </a:lnTo>
                  <a:lnTo>
                    <a:pt x="3934968" y="1327403"/>
                  </a:lnTo>
                  <a:lnTo>
                    <a:pt x="3936491" y="1319783"/>
                  </a:lnTo>
                  <a:lnTo>
                    <a:pt x="3938016" y="1322831"/>
                  </a:lnTo>
                  <a:lnTo>
                    <a:pt x="3938016" y="1301495"/>
                  </a:lnTo>
                  <a:lnTo>
                    <a:pt x="3938016" y="1344167"/>
                  </a:lnTo>
                  <a:lnTo>
                    <a:pt x="3939540" y="1354835"/>
                  </a:lnTo>
                  <a:lnTo>
                    <a:pt x="3941064" y="1324355"/>
                  </a:lnTo>
                  <a:lnTo>
                    <a:pt x="3942588" y="1254252"/>
                  </a:lnTo>
                  <a:lnTo>
                    <a:pt x="3942588" y="1284731"/>
                  </a:lnTo>
                  <a:lnTo>
                    <a:pt x="3944112" y="1316735"/>
                  </a:lnTo>
                  <a:lnTo>
                    <a:pt x="3944112" y="1232915"/>
                  </a:lnTo>
                  <a:lnTo>
                    <a:pt x="3945636" y="1211579"/>
                  </a:lnTo>
                  <a:lnTo>
                    <a:pt x="3947160" y="1165859"/>
                  </a:lnTo>
                  <a:lnTo>
                    <a:pt x="3947160" y="1188719"/>
                  </a:lnTo>
                  <a:lnTo>
                    <a:pt x="3948684" y="1185671"/>
                  </a:lnTo>
                  <a:lnTo>
                    <a:pt x="3948684" y="1200911"/>
                  </a:lnTo>
                  <a:lnTo>
                    <a:pt x="3950208" y="1229867"/>
                  </a:lnTo>
                  <a:lnTo>
                    <a:pt x="3951732" y="1216152"/>
                  </a:lnTo>
                  <a:lnTo>
                    <a:pt x="3951732" y="1210055"/>
                  </a:lnTo>
                  <a:lnTo>
                    <a:pt x="3953256" y="1202435"/>
                  </a:lnTo>
                  <a:lnTo>
                    <a:pt x="3954779" y="1187195"/>
                  </a:lnTo>
                  <a:lnTo>
                    <a:pt x="3956304" y="1178052"/>
                  </a:lnTo>
                  <a:lnTo>
                    <a:pt x="3956304" y="1159763"/>
                  </a:lnTo>
                  <a:lnTo>
                    <a:pt x="3957828" y="1158239"/>
                  </a:lnTo>
                  <a:lnTo>
                    <a:pt x="3957828" y="1202435"/>
                  </a:lnTo>
                  <a:lnTo>
                    <a:pt x="3960876" y="1225295"/>
                  </a:lnTo>
                  <a:lnTo>
                    <a:pt x="3960876" y="1293875"/>
                  </a:lnTo>
                  <a:lnTo>
                    <a:pt x="3960876" y="1251203"/>
                  </a:lnTo>
                  <a:lnTo>
                    <a:pt x="3962400" y="1263395"/>
                  </a:lnTo>
                  <a:lnTo>
                    <a:pt x="3962400" y="1258823"/>
                  </a:lnTo>
                  <a:lnTo>
                    <a:pt x="3965448" y="1229867"/>
                  </a:lnTo>
                  <a:lnTo>
                    <a:pt x="3965448" y="1147571"/>
                  </a:lnTo>
                  <a:lnTo>
                    <a:pt x="3966972" y="1164335"/>
                  </a:lnTo>
                  <a:lnTo>
                    <a:pt x="3966972" y="1179575"/>
                  </a:lnTo>
                  <a:lnTo>
                    <a:pt x="3966972" y="1197863"/>
                  </a:lnTo>
                  <a:lnTo>
                    <a:pt x="3970020" y="1159763"/>
                  </a:lnTo>
                  <a:lnTo>
                    <a:pt x="3971544" y="1281683"/>
                  </a:lnTo>
                  <a:lnTo>
                    <a:pt x="3971544" y="1293875"/>
                  </a:lnTo>
                  <a:lnTo>
                    <a:pt x="3973068" y="1287779"/>
                  </a:lnTo>
                  <a:lnTo>
                    <a:pt x="3974591" y="1245107"/>
                  </a:lnTo>
                  <a:lnTo>
                    <a:pt x="3974591" y="1231391"/>
                  </a:lnTo>
                  <a:lnTo>
                    <a:pt x="3976116" y="1205483"/>
                  </a:lnTo>
                  <a:lnTo>
                    <a:pt x="3976116" y="1168907"/>
                  </a:lnTo>
                  <a:lnTo>
                    <a:pt x="3977640" y="1254252"/>
                  </a:lnTo>
                  <a:lnTo>
                    <a:pt x="3979164" y="1309115"/>
                  </a:lnTo>
                  <a:lnTo>
                    <a:pt x="3979164" y="1333499"/>
                  </a:lnTo>
                  <a:lnTo>
                    <a:pt x="3980688" y="1328927"/>
                  </a:lnTo>
                  <a:lnTo>
                    <a:pt x="3980688" y="1289303"/>
                  </a:lnTo>
                  <a:lnTo>
                    <a:pt x="3982212" y="1307591"/>
                  </a:lnTo>
                  <a:lnTo>
                    <a:pt x="3983736" y="1286255"/>
                  </a:lnTo>
                  <a:lnTo>
                    <a:pt x="3983736" y="1261871"/>
                  </a:lnTo>
                  <a:lnTo>
                    <a:pt x="3985260" y="1242059"/>
                  </a:lnTo>
                  <a:lnTo>
                    <a:pt x="3985260" y="1249679"/>
                  </a:lnTo>
                  <a:lnTo>
                    <a:pt x="3986784" y="1182623"/>
                  </a:lnTo>
                  <a:lnTo>
                    <a:pt x="3988308" y="1156715"/>
                  </a:lnTo>
                  <a:lnTo>
                    <a:pt x="3989832" y="1217675"/>
                  </a:lnTo>
                  <a:lnTo>
                    <a:pt x="3989832" y="1142999"/>
                  </a:lnTo>
                  <a:lnTo>
                    <a:pt x="3989832" y="1078991"/>
                  </a:lnTo>
                  <a:lnTo>
                    <a:pt x="3991356" y="1078991"/>
                  </a:lnTo>
                  <a:lnTo>
                    <a:pt x="3994404" y="1060703"/>
                  </a:lnTo>
                  <a:lnTo>
                    <a:pt x="3994404" y="1152143"/>
                  </a:lnTo>
                  <a:lnTo>
                    <a:pt x="3994404" y="1153667"/>
                  </a:lnTo>
                  <a:lnTo>
                    <a:pt x="3995928" y="1112519"/>
                  </a:lnTo>
                  <a:lnTo>
                    <a:pt x="3997452" y="1085087"/>
                  </a:lnTo>
                  <a:lnTo>
                    <a:pt x="3998976" y="1110995"/>
                  </a:lnTo>
                  <a:lnTo>
                    <a:pt x="3998976" y="1063752"/>
                  </a:lnTo>
                  <a:lnTo>
                    <a:pt x="4000500" y="1046987"/>
                  </a:lnTo>
                  <a:lnTo>
                    <a:pt x="4000500" y="1080515"/>
                  </a:lnTo>
                  <a:lnTo>
                    <a:pt x="4002024" y="1112519"/>
                  </a:lnTo>
                  <a:lnTo>
                    <a:pt x="4003548" y="1126235"/>
                  </a:lnTo>
                  <a:lnTo>
                    <a:pt x="4003548" y="1077467"/>
                  </a:lnTo>
                  <a:lnTo>
                    <a:pt x="4005072" y="1106423"/>
                  </a:lnTo>
                  <a:lnTo>
                    <a:pt x="4005072" y="1168907"/>
                  </a:lnTo>
                  <a:lnTo>
                    <a:pt x="4006596" y="1175003"/>
                  </a:lnTo>
                  <a:lnTo>
                    <a:pt x="4008120" y="1185671"/>
                  </a:lnTo>
                  <a:lnTo>
                    <a:pt x="4008120" y="1121663"/>
                  </a:lnTo>
                  <a:lnTo>
                    <a:pt x="4009644" y="1155191"/>
                  </a:lnTo>
                  <a:lnTo>
                    <a:pt x="4009644" y="1104899"/>
                  </a:lnTo>
                  <a:lnTo>
                    <a:pt x="4011168" y="1059179"/>
                  </a:lnTo>
                  <a:lnTo>
                    <a:pt x="4012691" y="1121663"/>
                  </a:lnTo>
                  <a:lnTo>
                    <a:pt x="4012691" y="1112519"/>
                  </a:lnTo>
                  <a:lnTo>
                    <a:pt x="4014216" y="1132331"/>
                  </a:lnTo>
                  <a:lnTo>
                    <a:pt x="4014216" y="1078991"/>
                  </a:lnTo>
                  <a:lnTo>
                    <a:pt x="4017264" y="1097279"/>
                  </a:lnTo>
                  <a:lnTo>
                    <a:pt x="4017264" y="1138427"/>
                  </a:lnTo>
                  <a:lnTo>
                    <a:pt x="4017264" y="1089659"/>
                  </a:lnTo>
                  <a:lnTo>
                    <a:pt x="4018788" y="1031747"/>
                  </a:lnTo>
                  <a:lnTo>
                    <a:pt x="4018788" y="1018031"/>
                  </a:lnTo>
                  <a:lnTo>
                    <a:pt x="4021836" y="1062227"/>
                  </a:lnTo>
                  <a:lnTo>
                    <a:pt x="4021836" y="1048511"/>
                  </a:lnTo>
                  <a:lnTo>
                    <a:pt x="4023360" y="1069847"/>
                  </a:lnTo>
                  <a:lnTo>
                    <a:pt x="4023360" y="1110995"/>
                  </a:lnTo>
                  <a:lnTo>
                    <a:pt x="4023360" y="1142999"/>
                  </a:lnTo>
                  <a:lnTo>
                    <a:pt x="4026408" y="1155191"/>
                  </a:lnTo>
                  <a:lnTo>
                    <a:pt x="4026408" y="1158239"/>
                  </a:lnTo>
                  <a:lnTo>
                    <a:pt x="4027932" y="1199387"/>
                  </a:lnTo>
                  <a:lnTo>
                    <a:pt x="4027932" y="1152143"/>
                  </a:lnTo>
                  <a:lnTo>
                    <a:pt x="4027932" y="1132331"/>
                  </a:lnTo>
                  <a:lnTo>
                    <a:pt x="4030979" y="1179575"/>
                  </a:lnTo>
                  <a:lnTo>
                    <a:pt x="4030979" y="1193291"/>
                  </a:lnTo>
                  <a:lnTo>
                    <a:pt x="4032504" y="1173479"/>
                  </a:lnTo>
                  <a:lnTo>
                    <a:pt x="4032504" y="1199387"/>
                  </a:lnTo>
                  <a:lnTo>
                    <a:pt x="4035552" y="1214627"/>
                  </a:lnTo>
                  <a:lnTo>
                    <a:pt x="4035552" y="1182623"/>
                  </a:lnTo>
                  <a:lnTo>
                    <a:pt x="4037076" y="1178052"/>
                  </a:lnTo>
                  <a:lnTo>
                    <a:pt x="4037076" y="1159763"/>
                  </a:lnTo>
                  <a:lnTo>
                    <a:pt x="4038600" y="1159763"/>
                  </a:lnTo>
                  <a:lnTo>
                    <a:pt x="4040124" y="1165859"/>
                  </a:lnTo>
                  <a:lnTo>
                    <a:pt x="4040124" y="1216152"/>
                  </a:lnTo>
                  <a:lnTo>
                    <a:pt x="4041648" y="1243583"/>
                  </a:lnTo>
                  <a:lnTo>
                    <a:pt x="4041648" y="1214627"/>
                  </a:lnTo>
                  <a:lnTo>
                    <a:pt x="4043172" y="1208531"/>
                  </a:lnTo>
                  <a:lnTo>
                    <a:pt x="4044696" y="1168907"/>
                  </a:lnTo>
                  <a:lnTo>
                    <a:pt x="4046220" y="1146047"/>
                  </a:lnTo>
                  <a:lnTo>
                    <a:pt x="4046220" y="1136903"/>
                  </a:lnTo>
                  <a:lnTo>
                    <a:pt x="4046220" y="1171955"/>
                  </a:lnTo>
                  <a:lnTo>
                    <a:pt x="4047744" y="1190243"/>
                  </a:lnTo>
                  <a:lnTo>
                    <a:pt x="4049268" y="1248155"/>
                  </a:lnTo>
                  <a:lnTo>
                    <a:pt x="4050791" y="1260347"/>
                  </a:lnTo>
                  <a:lnTo>
                    <a:pt x="4050791" y="1248155"/>
                  </a:lnTo>
                  <a:lnTo>
                    <a:pt x="4050791" y="1231391"/>
                  </a:lnTo>
                  <a:lnTo>
                    <a:pt x="4052316" y="1261871"/>
                  </a:lnTo>
                  <a:lnTo>
                    <a:pt x="4053840" y="1278635"/>
                  </a:lnTo>
                  <a:lnTo>
                    <a:pt x="4055364" y="1280159"/>
                  </a:lnTo>
                  <a:lnTo>
                    <a:pt x="4055364" y="1252727"/>
                  </a:lnTo>
                  <a:lnTo>
                    <a:pt x="4056888" y="1208531"/>
                  </a:lnTo>
                  <a:lnTo>
                    <a:pt x="4056888" y="1202435"/>
                  </a:lnTo>
                  <a:lnTo>
                    <a:pt x="4059936" y="1193291"/>
                  </a:lnTo>
                  <a:lnTo>
                    <a:pt x="4059936" y="1228343"/>
                  </a:lnTo>
                  <a:lnTo>
                    <a:pt x="4061460" y="1254252"/>
                  </a:lnTo>
                  <a:lnTo>
                    <a:pt x="4061460" y="1303019"/>
                  </a:lnTo>
                  <a:lnTo>
                    <a:pt x="4062984" y="1345691"/>
                  </a:lnTo>
                  <a:lnTo>
                    <a:pt x="4064508" y="1338071"/>
                  </a:lnTo>
                  <a:lnTo>
                    <a:pt x="4064508" y="1363979"/>
                  </a:lnTo>
                  <a:lnTo>
                    <a:pt x="4066032" y="1368552"/>
                  </a:lnTo>
                  <a:lnTo>
                    <a:pt x="4066032" y="1377695"/>
                  </a:lnTo>
                  <a:lnTo>
                    <a:pt x="4067556" y="1377695"/>
                  </a:lnTo>
                  <a:lnTo>
                    <a:pt x="4069079" y="1360931"/>
                  </a:lnTo>
                  <a:lnTo>
                    <a:pt x="4069079" y="1379219"/>
                  </a:lnTo>
                  <a:lnTo>
                    <a:pt x="4070604" y="1392935"/>
                  </a:lnTo>
                  <a:lnTo>
                    <a:pt x="4070604" y="1382267"/>
                  </a:lnTo>
                  <a:lnTo>
                    <a:pt x="4073652" y="1367027"/>
                  </a:lnTo>
                  <a:lnTo>
                    <a:pt x="4073652" y="1368552"/>
                  </a:lnTo>
                  <a:lnTo>
                    <a:pt x="4073652" y="1354835"/>
                  </a:lnTo>
                  <a:lnTo>
                    <a:pt x="4075176" y="1336547"/>
                  </a:lnTo>
                  <a:lnTo>
                    <a:pt x="4075176" y="1325879"/>
                  </a:lnTo>
                  <a:lnTo>
                    <a:pt x="4078224" y="1341119"/>
                  </a:lnTo>
                  <a:lnTo>
                    <a:pt x="4078224" y="1351787"/>
                  </a:lnTo>
                  <a:lnTo>
                    <a:pt x="4079748" y="1363979"/>
                  </a:lnTo>
                  <a:lnTo>
                    <a:pt x="4079748" y="1373123"/>
                  </a:lnTo>
                  <a:lnTo>
                    <a:pt x="4079748" y="1356359"/>
                  </a:lnTo>
                  <a:lnTo>
                    <a:pt x="4082796" y="1341119"/>
                  </a:lnTo>
                  <a:lnTo>
                    <a:pt x="4084320" y="1347215"/>
                  </a:lnTo>
                  <a:lnTo>
                    <a:pt x="4084320" y="1322831"/>
                  </a:lnTo>
                  <a:lnTo>
                    <a:pt x="4084320" y="1319783"/>
                  </a:lnTo>
                  <a:lnTo>
                    <a:pt x="4087368" y="1331975"/>
                  </a:lnTo>
                  <a:lnTo>
                    <a:pt x="4087368" y="1289303"/>
                  </a:lnTo>
                  <a:lnTo>
                    <a:pt x="4088891" y="1303019"/>
                  </a:lnTo>
                  <a:lnTo>
                    <a:pt x="4088891" y="1277111"/>
                  </a:lnTo>
                  <a:lnTo>
                    <a:pt x="4090416" y="1292352"/>
                  </a:lnTo>
                  <a:lnTo>
                    <a:pt x="4091940" y="1301495"/>
                  </a:lnTo>
                  <a:lnTo>
                    <a:pt x="4091940" y="1264919"/>
                  </a:lnTo>
                  <a:lnTo>
                    <a:pt x="4093464" y="1287779"/>
                  </a:lnTo>
                  <a:lnTo>
                    <a:pt x="4093464" y="1290827"/>
                  </a:lnTo>
                  <a:lnTo>
                    <a:pt x="4094988" y="1304543"/>
                  </a:lnTo>
                  <a:lnTo>
                    <a:pt x="4096512" y="1328927"/>
                  </a:lnTo>
                  <a:lnTo>
                    <a:pt x="4096512" y="1353311"/>
                  </a:lnTo>
                  <a:lnTo>
                    <a:pt x="4098036" y="1374647"/>
                  </a:lnTo>
                  <a:lnTo>
                    <a:pt x="4098036" y="1328927"/>
                  </a:lnTo>
                  <a:lnTo>
                    <a:pt x="4099560" y="1284731"/>
                  </a:lnTo>
                  <a:lnTo>
                    <a:pt x="4101084" y="1264919"/>
                  </a:lnTo>
                  <a:lnTo>
                    <a:pt x="4101084" y="1287779"/>
                  </a:lnTo>
                  <a:lnTo>
                    <a:pt x="4102608" y="1290827"/>
                  </a:lnTo>
                  <a:lnTo>
                    <a:pt x="4102608" y="1351787"/>
                  </a:lnTo>
                  <a:lnTo>
                    <a:pt x="4104132" y="1403603"/>
                  </a:lnTo>
                  <a:lnTo>
                    <a:pt x="4105656" y="1438655"/>
                  </a:lnTo>
                  <a:lnTo>
                    <a:pt x="4107179" y="1394459"/>
                  </a:lnTo>
                  <a:lnTo>
                    <a:pt x="4107179" y="1420367"/>
                  </a:lnTo>
                  <a:lnTo>
                    <a:pt x="4107179" y="1399031"/>
                  </a:lnTo>
                  <a:lnTo>
                    <a:pt x="4108704" y="1402079"/>
                  </a:lnTo>
                  <a:lnTo>
                    <a:pt x="4110228" y="1379219"/>
                  </a:lnTo>
                  <a:lnTo>
                    <a:pt x="4111752" y="1414271"/>
                  </a:lnTo>
                  <a:lnTo>
                    <a:pt x="4111752" y="1429511"/>
                  </a:lnTo>
                  <a:lnTo>
                    <a:pt x="4113276" y="1458467"/>
                  </a:lnTo>
                  <a:lnTo>
                    <a:pt x="4113276" y="1469135"/>
                  </a:lnTo>
                  <a:lnTo>
                    <a:pt x="4114800" y="1479803"/>
                  </a:lnTo>
                  <a:lnTo>
                    <a:pt x="4116324" y="1449323"/>
                  </a:lnTo>
                  <a:lnTo>
                    <a:pt x="4116324" y="1427987"/>
                  </a:lnTo>
                  <a:lnTo>
                    <a:pt x="4117848" y="1470659"/>
                  </a:lnTo>
                  <a:lnTo>
                    <a:pt x="4117848" y="1456943"/>
                  </a:lnTo>
                  <a:lnTo>
                    <a:pt x="4119372" y="1411223"/>
                  </a:lnTo>
                  <a:lnTo>
                    <a:pt x="4120896" y="1392935"/>
                  </a:lnTo>
                  <a:lnTo>
                    <a:pt x="4120896" y="1367027"/>
                  </a:lnTo>
                  <a:lnTo>
                    <a:pt x="4122420" y="1417319"/>
                  </a:lnTo>
                  <a:lnTo>
                    <a:pt x="4122420" y="1481327"/>
                  </a:lnTo>
                  <a:lnTo>
                    <a:pt x="4125468" y="1453895"/>
                  </a:lnTo>
                  <a:lnTo>
                    <a:pt x="4125468" y="1412747"/>
                  </a:lnTo>
                  <a:lnTo>
                    <a:pt x="4126991" y="1446275"/>
                  </a:lnTo>
                  <a:lnTo>
                    <a:pt x="4126991" y="1472183"/>
                  </a:lnTo>
                  <a:lnTo>
                    <a:pt x="4130040" y="1482851"/>
                  </a:lnTo>
                  <a:lnTo>
                    <a:pt x="4130040" y="1443227"/>
                  </a:lnTo>
                  <a:lnTo>
                    <a:pt x="4130040" y="1452371"/>
                  </a:lnTo>
                  <a:lnTo>
                    <a:pt x="4131564" y="1467611"/>
                  </a:lnTo>
                  <a:lnTo>
                    <a:pt x="4131564" y="1470659"/>
                  </a:lnTo>
                  <a:lnTo>
                    <a:pt x="4134612" y="1470659"/>
                  </a:lnTo>
                  <a:lnTo>
                    <a:pt x="4134612" y="1522475"/>
                  </a:lnTo>
                  <a:lnTo>
                    <a:pt x="4136136" y="1548383"/>
                  </a:lnTo>
                  <a:lnTo>
                    <a:pt x="4136136" y="1554479"/>
                  </a:lnTo>
                  <a:lnTo>
                    <a:pt x="4136136" y="1507235"/>
                  </a:lnTo>
                  <a:lnTo>
                    <a:pt x="4139184" y="1536191"/>
                  </a:lnTo>
                  <a:lnTo>
                    <a:pt x="4139184" y="1522475"/>
                  </a:lnTo>
                  <a:lnTo>
                    <a:pt x="4140708" y="1569719"/>
                  </a:lnTo>
                  <a:lnTo>
                    <a:pt x="4140708" y="1539239"/>
                  </a:lnTo>
                  <a:lnTo>
                    <a:pt x="4140708" y="1533143"/>
                  </a:lnTo>
                  <a:lnTo>
                    <a:pt x="4143756" y="1603247"/>
                  </a:lnTo>
                  <a:lnTo>
                    <a:pt x="4143756" y="1491995"/>
                  </a:lnTo>
                  <a:lnTo>
                    <a:pt x="4145279" y="1513331"/>
                  </a:lnTo>
                  <a:lnTo>
                    <a:pt x="4145279" y="1514855"/>
                  </a:lnTo>
                  <a:lnTo>
                    <a:pt x="4146804" y="1583435"/>
                  </a:lnTo>
                  <a:lnTo>
                    <a:pt x="4148328" y="1560575"/>
                  </a:lnTo>
                  <a:lnTo>
                    <a:pt x="4148328" y="1562099"/>
                  </a:lnTo>
                  <a:lnTo>
                    <a:pt x="4149852" y="1557527"/>
                  </a:lnTo>
                  <a:lnTo>
                    <a:pt x="4149852" y="1556003"/>
                  </a:lnTo>
                  <a:lnTo>
                    <a:pt x="4151376" y="1545335"/>
                  </a:lnTo>
                  <a:lnTo>
                    <a:pt x="4152900" y="1556003"/>
                  </a:lnTo>
                  <a:lnTo>
                    <a:pt x="4152900" y="1534667"/>
                  </a:lnTo>
                  <a:lnTo>
                    <a:pt x="4154424" y="1536191"/>
                  </a:lnTo>
                  <a:lnTo>
                    <a:pt x="4154424" y="1534667"/>
                  </a:lnTo>
                  <a:lnTo>
                    <a:pt x="4155948" y="1542287"/>
                  </a:lnTo>
                  <a:lnTo>
                    <a:pt x="4157472" y="1499615"/>
                  </a:lnTo>
                  <a:lnTo>
                    <a:pt x="4157472" y="1517903"/>
                  </a:lnTo>
                  <a:lnTo>
                    <a:pt x="4158996" y="1482851"/>
                  </a:lnTo>
                  <a:lnTo>
                    <a:pt x="4158996" y="1450847"/>
                  </a:lnTo>
                  <a:lnTo>
                    <a:pt x="4160520" y="1478279"/>
                  </a:lnTo>
                  <a:lnTo>
                    <a:pt x="4162044" y="1470659"/>
                  </a:lnTo>
                  <a:lnTo>
                    <a:pt x="4163568" y="1499615"/>
                  </a:lnTo>
                  <a:lnTo>
                    <a:pt x="4163568" y="1481327"/>
                  </a:lnTo>
                  <a:lnTo>
                    <a:pt x="4163568" y="1466087"/>
                  </a:lnTo>
                  <a:lnTo>
                    <a:pt x="4165091" y="1463039"/>
                  </a:lnTo>
                  <a:lnTo>
                    <a:pt x="4166616" y="1464563"/>
                  </a:lnTo>
                  <a:lnTo>
                    <a:pt x="4168140" y="1434083"/>
                  </a:lnTo>
                  <a:lnTo>
                    <a:pt x="4168140" y="1449323"/>
                  </a:lnTo>
                  <a:lnTo>
                    <a:pt x="4169664" y="1466087"/>
                  </a:lnTo>
                  <a:lnTo>
                    <a:pt x="4169664" y="1443227"/>
                  </a:lnTo>
                  <a:lnTo>
                    <a:pt x="4171188" y="1475231"/>
                  </a:lnTo>
                  <a:lnTo>
                    <a:pt x="4172712" y="1476755"/>
                  </a:lnTo>
                  <a:lnTo>
                    <a:pt x="4172712" y="1467611"/>
                  </a:lnTo>
                  <a:lnTo>
                    <a:pt x="4174236" y="1464563"/>
                  </a:lnTo>
                  <a:lnTo>
                    <a:pt x="4174236" y="1440179"/>
                  </a:lnTo>
                  <a:lnTo>
                    <a:pt x="4175760" y="1435607"/>
                  </a:lnTo>
                  <a:lnTo>
                    <a:pt x="4177284" y="1435607"/>
                  </a:lnTo>
                  <a:lnTo>
                    <a:pt x="4177284" y="1470659"/>
                  </a:lnTo>
                  <a:lnTo>
                    <a:pt x="4178808" y="1496567"/>
                  </a:lnTo>
                  <a:lnTo>
                    <a:pt x="4180332" y="1450847"/>
                  </a:lnTo>
                  <a:lnTo>
                    <a:pt x="4181856" y="1450847"/>
                  </a:lnTo>
                  <a:lnTo>
                    <a:pt x="4181856" y="1394459"/>
                  </a:lnTo>
                  <a:lnTo>
                    <a:pt x="4183379" y="1441703"/>
                  </a:lnTo>
                  <a:lnTo>
                    <a:pt x="4183379" y="1450847"/>
                  </a:lnTo>
                  <a:lnTo>
                    <a:pt x="4186428" y="1446275"/>
                  </a:lnTo>
                  <a:lnTo>
                    <a:pt x="4186428" y="1467611"/>
                  </a:lnTo>
                  <a:lnTo>
                    <a:pt x="4186428" y="1450847"/>
                  </a:lnTo>
                  <a:lnTo>
                    <a:pt x="4187952" y="1478279"/>
                  </a:lnTo>
                  <a:lnTo>
                    <a:pt x="4187952" y="1414271"/>
                  </a:lnTo>
                  <a:lnTo>
                    <a:pt x="4191000" y="1403603"/>
                  </a:lnTo>
                  <a:lnTo>
                    <a:pt x="4191000" y="1444751"/>
                  </a:lnTo>
                  <a:lnTo>
                    <a:pt x="4192524" y="1434083"/>
                  </a:lnTo>
                  <a:lnTo>
                    <a:pt x="4192524" y="1394459"/>
                  </a:lnTo>
                  <a:lnTo>
                    <a:pt x="4192524" y="1373123"/>
                  </a:lnTo>
                  <a:lnTo>
                    <a:pt x="4195572" y="1379219"/>
                  </a:lnTo>
                  <a:lnTo>
                    <a:pt x="4195572" y="1371599"/>
                  </a:lnTo>
                  <a:lnTo>
                    <a:pt x="4197096" y="1368552"/>
                  </a:lnTo>
                  <a:lnTo>
                    <a:pt x="4197096" y="1379219"/>
                  </a:lnTo>
                  <a:lnTo>
                    <a:pt x="4197096" y="1389887"/>
                  </a:lnTo>
                  <a:lnTo>
                    <a:pt x="4200144" y="1382267"/>
                  </a:lnTo>
                  <a:lnTo>
                    <a:pt x="4201668" y="1427987"/>
                  </a:lnTo>
                  <a:lnTo>
                    <a:pt x="4201668" y="1415795"/>
                  </a:lnTo>
                  <a:lnTo>
                    <a:pt x="4203192" y="1444751"/>
                  </a:lnTo>
                  <a:lnTo>
                    <a:pt x="4204716" y="1461515"/>
                  </a:lnTo>
                  <a:lnTo>
                    <a:pt x="4206240" y="1487423"/>
                  </a:lnTo>
                  <a:lnTo>
                    <a:pt x="4206240" y="1478279"/>
                  </a:lnTo>
                  <a:lnTo>
                    <a:pt x="4207764" y="1464563"/>
                  </a:lnTo>
                  <a:lnTo>
                    <a:pt x="4209288" y="1464563"/>
                  </a:lnTo>
                  <a:lnTo>
                    <a:pt x="4209288" y="1453895"/>
                  </a:lnTo>
                  <a:lnTo>
                    <a:pt x="4210812" y="1461515"/>
                  </a:lnTo>
                  <a:lnTo>
                    <a:pt x="4210812" y="1458467"/>
                  </a:lnTo>
                  <a:lnTo>
                    <a:pt x="4212336" y="1479803"/>
                  </a:lnTo>
                  <a:lnTo>
                    <a:pt x="4213860" y="1482851"/>
                  </a:lnTo>
                  <a:lnTo>
                    <a:pt x="4215384" y="1461515"/>
                  </a:lnTo>
                  <a:lnTo>
                    <a:pt x="4215384" y="1467611"/>
                  </a:lnTo>
                  <a:lnTo>
                    <a:pt x="4216908" y="1475231"/>
                  </a:lnTo>
                  <a:lnTo>
                    <a:pt x="4218432" y="1453895"/>
                  </a:lnTo>
                  <a:lnTo>
                    <a:pt x="4219956" y="1427987"/>
                  </a:lnTo>
                  <a:lnTo>
                    <a:pt x="4219956" y="1415795"/>
                  </a:lnTo>
                  <a:lnTo>
                    <a:pt x="4219956" y="1429511"/>
                  </a:lnTo>
                  <a:lnTo>
                    <a:pt x="4221480" y="1395983"/>
                  </a:lnTo>
                  <a:lnTo>
                    <a:pt x="4223004" y="1408175"/>
                  </a:lnTo>
                  <a:lnTo>
                    <a:pt x="4224528" y="1389887"/>
                  </a:lnTo>
                  <a:lnTo>
                    <a:pt x="4224528" y="1331975"/>
                  </a:lnTo>
                  <a:lnTo>
                    <a:pt x="4226052" y="1303019"/>
                  </a:lnTo>
                  <a:lnTo>
                    <a:pt x="4226052" y="1245107"/>
                  </a:lnTo>
                  <a:lnTo>
                    <a:pt x="4227576" y="1263395"/>
                  </a:lnTo>
                  <a:lnTo>
                    <a:pt x="4229100" y="1295399"/>
                  </a:lnTo>
                  <a:lnTo>
                    <a:pt x="4229100" y="1289303"/>
                  </a:lnTo>
                  <a:lnTo>
                    <a:pt x="4230624" y="1293875"/>
                  </a:lnTo>
                  <a:lnTo>
                    <a:pt x="4230624" y="1328927"/>
                  </a:lnTo>
                  <a:lnTo>
                    <a:pt x="4232148" y="1283207"/>
                  </a:lnTo>
                  <a:lnTo>
                    <a:pt x="4233672" y="1240535"/>
                  </a:lnTo>
                  <a:lnTo>
                    <a:pt x="4233672" y="1161287"/>
                  </a:lnTo>
                  <a:lnTo>
                    <a:pt x="4235196" y="1193291"/>
                  </a:lnTo>
                  <a:lnTo>
                    <a:pt x="4235196" y="1171955"/>
                  </a:lnTo>
                  <a:lnTo>
                    <a:pt x="4238244" y="1234439"/>
                  </a:lnTo>
                  <a:lnTo>
                    <a:pt x="4238244" y="1245107"/>
                  </a:lnTo>
                  <a:lnTo>
                    <a:pt x="4239768" y="1235963"/>
                  </a:lnTo>
                  <a:lnTo>
                    <a:pt x="4239768" y="1226819"/>
                  </a:lnTo>
                  <a:lnTo>
                    <a:pt x="4242816" y="1222247"/>
                  </a:lnTo>
                  <a:lnTo>
                    <a:pt x="4242816" y="1188719"/>
                  </a:lnTo>
                  <a:lnTo>
                    <a:pt x="4242816" y="1226819"/>
                  </a:lnTo>
                  <a:lnTo>
                    <a:pt x="4244340" y="1228343"/>
                  </a:lnTo>
                  <a:lnTo>
                    <a:pt x="4244340" y="1345691"/>
                  </a:lnTo>
                  <a:lnTo>
                    <a:pt x="4247388" y="1322831"/>
                  </a:lnTo>
                  <a:lnTo>
                    <a:pt x="4247388" y="1298447"/>
                  </a:lnTo>
                  <a:lnTo>
                    <a:pt x="4247388" y="1319783"/>
                  </a:lnTo>
                  <a:lnTo>
                    <a:pt x="4248912" y="1377695"/>
                  </a:lnTo>
                  <a:lnTo>
                    <a:pt x="4248912" y="1351787"/>
                  </a:lnTo>
                  <a:lnTo>
                    <a:pt x="4251960" y="1333499"/>
                  </a:lnTo>
                  <a:lnTo>
                    <a:pt x="4251960" y="1280159"/>
                  </a:lnTo>
                  <a:lnTo>
                    <a:pt x="4253484" y="1263395"/>
                  </a:lnTo>
                  <a:lnTo>
                    <a:pt x="4253484" y="1267967"/>
                  </a:lnTo>
                  <a:lnTo>
                    <a:pt x="4253484" y="1336547"/>
                  </a:lnTo>
                  <a:lnTo>
                    <a:pt x="4256532" y="1277111"/>
                  </a:lnTo>
                  <a:lnTo>
                    <a:pt x="4256532" y="1286255"/>
                  </a:lnTo>
                  <a:lnTo>
                    <a:pt x="4258056" y="1280159"/>
                  </a:lnTo>
                  <a:lnTo>
                    <a:pt x="4258056" y="1318259"/>
                  </a:lnTo>
                  <a:lnTo>
                    <a:pt x="4259580" y="1309115"/>
                  </a:lnTo>
                  <a:lnTo>
                    <a:pt x="4261104" y="1267967"/>
                  </a:lnTo>
                  <a:lnTo>
                    <a:pt x="4261104" y="1260347"/>
                  </a:lnTo>
                  <a:lnTo>
                    <a:pt x="4262628" y="1235963"/>
                  </a:lnTo>
                  <a:lnTo>
                    <a:pt x="4262628" y="1176527"/>
                  </a:lnTo>
                  <a:lnTo>
                    <a:pt x="4264152" y="1161287"/>
                  </a:lnTo>
                  <a:lnTo>
                    <a:pt x="4265676" y="1147571"/>
                  </a:lnTo>
                  <a:lnTo>
                    <a:pt x="4265676" y="1194815"/>
                  </a:lnTo>
                  <a:lnTo>
                    <a:pt x="4267200" y="1217675"/>
                  </a:lnTo>
                  <a:lnTo>
                    <a:pt x="4267200" y="1274063"/>
                  </a:lnTo>
                  <a:lnTo>
                    <a:pt x="4270248" y="1222247"/>
                  </a:lnTo>
                  <a:lnTo>
                    <a:pt x="4270248" y="1289303"/>
                  </a:lnTo>
                  <a:lnTo>
                    <a:pt x="4271772" y="1243583"/>
                  </a:lnTo>
                  <a:lnTo>
                    <a:pt x="4271772" y="1132331"/>
                  </a:lnTo>
                  <a:lnTo>
                    <a:pt x="4273296" y="1327403"/>
                  </a:lnTo>
                  <a:lnTo>
                    <a:pt x="4274820" y="1289303"/>
                  </a:lnTo>
                  <a:lnTo>
                    <a:pt x="4276344" y="1312163"/>
                  </a:lnTo>
                  <a:lnTo>
                    <a:pt x="4276344" y="1260347"/>
                  </a:lnTo>
                  <a:lnTo>
                    <a:pt x="4276344" y="1298447"/>
                  </a:lnTo>
                  <a:lnTo>
                    <a:pt x="4277868" y="1292352"/>
                  </a:lnTo>
                  <a:lnTo>
                    <a:pt x="4279392" y="1347215"/>
                  </a:lnTo>
                  <a:lnTo>
                    <a:pt x="4280916" y="1333499"/>
                  </a:lnTo>
                  <a:lnTo>
                    <a:pt x="4280916" y="1324355"/>
                  </a:lnTo>
                  <a:lnTo>
                    <a:pt x="4282440" y="1264919"/>
                  </a:lnTo>
                  <a:lnTo>
                    <a:pt x="4282440" y="1261871"/>
                  </a:lnTo>
                  <a:lnTo>
                    <a:pt x="4283964" y="1258823"/>
                  </a:lnTo>
                  <a:lnTo>
                    <a:pt x="4285488" y="1280159"/>
                  </a:lnTo>
                  <a:lnTo>
                    <a:pt x="4285488" y="1267967"/>
                  </a:lnTo>
                  <a:lnTo>
                    <a:pt x="4287012" y="1367027"/>
                  </a:lnTo>
                  <a:lnTo>
                    <a:pt x="4287012" y="1335023"/>
                  </a:lnTo>
                  <a:lnTo>
                    <a:pt x="4288536" y="1354835"/>
                  </a:lnTo>
                  <a:lnTo>
                    <a:pt x="4290060" y="1402079"/>
                  </a:lnTo>
                  <a:lnTo>
                    <a:pt x="4290060" y="1370075"/>
                  </a:lnTo>
                  <a:lnTo>
                    <a:pt x="4291584" y="1365503"/>
                  </a:lnTo>
                  <a:lnTo>
                    <a:pt x="4291584" y="1335023"/>
                  </a:lnTo>
                  <a:lnTo>
                    <a:pt x="4293108" y="1377695"/>
                  </a:lnTo>
                  <a:lnTo>
                    <a:pt x="4294632" y="1371599"/>
                  </a:lnTo>
                  <a:lnTo>
                    <a:pt x="4294632" y="1382267"/>
                  </a:lnTo>
                  <a:lnTo>
                    <a:pt x="4296156" y="1380743"/>
                  </a:lnTo>
                  <a:lnTo>
                    <a:pt x="4296156" y="1389887"/>
                  </a:lnTo>
                  <a:lnTo>
                    <a:pt x="4299204" y="1350263"/>
                  </a:lnTo>
                  <a:lnTo>
                    <a:pt x="4299204" y="1376171"/>
                  </a:lnTo>
                  <a:lnTo>
                    <a:pt x="4299204" y="1389887"/>
                  </a:lnTo>
                  <a:lnTo>
                    <a:pt x="4300728" y="1373123"/>
                  </a:lnTo>
                  <a:lnTo>
                    <a:pt x="4300728" y="1392935"/>
                  </a:lnTo>
                  <a:lnTo>
                    <a:pt x="4303776" y="1377695"/>
                  </a:lnTo>
                  <a:lnTo>
                    <a:pt x="4303776" y="1409699"/>
                  </a:lnTo>
                  <a:lnTo>
                    <a:pt x="4305300" y="1417319"/>
                  </a:lnTo>
                  <a:lnTo>
                    <a:pt x="4305300" y="1420367"/>
                  </a:lnTo>
                  <a:lnTo>
                    <a:pt x="4308348" y="1409699"/>
                  </a:lnTo>
                  <a:lnTo>
                    <a:pt x="4308348" y="1367027"/>
                  </a:lnTo>
                  <a:lnTo>
                    <a:pt x="4309872" y="1322831"/>
                  </a:lnTo>
                  <a:lnTo>
                    <a:pt x="4309872" y="1411223"/>
                  </a:lnTo>
                  <a:lnTo>
                    <a:pt x="4309872" y="1385315"/>
                  </a:lnTo>
                  <a:lnTo>
                    <a:pt x="4312920" y="1476755"/>
                  </a:lnTo>
                  <a:lnTo>
                    <a:pt x="4312920" y="1452371"/>
                  </a:lnTo>
                  <a:lnTo>
                    <a:pt x="4314444" y="1488947"/>
                  </a:lnTo>
                  <a:lnTo>
                    <a:pt x="4314444" y="1498091"/>
                  </a:lnTo>
                  <a:lnTo>
                    <a:pt x="4315968" y="1485899"/>
                  </a:lnTo>
                  <a:lnTo>
                    <a:pt x="4317492" y="1482851"/>
                  </a:lnTo>
                  <a:lnTo>
                    <a:pt x="4317492" y="1418843"/>
                  </a:lnTo>
                  <a:lnTo>
                    <a:pt x="4319016" y="1478279"/>
                  </a:lnTo>
                  <a:lnTo>
                    <a:pt x="4319016" y="1490471"/>
                  </a:lnTo>
                  <a:lnTo>
                    <a:pt x="4320540" y="1438655"/>
                  </a:lnTo>
                  <a:lnTo>
                    <a:pt x="4322064" y="1424939"/>
                  </a:lnTo>
                  <a:lnTo>
                    <a:pt x="4322064" y="1463039"/>
                  </a:lnTo>
                  <a:lnTo>
                    <a:pt x="4323588" y="1466087"/>
                  </a:lnTo>
                  <a:lnTo>
                    <a:pt x="4323588" y="1438655"/>
                  </a:lnTo>
                  <a:lnTo>
                    <a:pt x="4325112" y="1459991"/>
                  </a:lnTo>
                  <a:lnTo>
                    <a:pt x="4326636" y="1449323"/>
                  </a:lnTo>
                  <a:lnTo>
                    <a:pt x="4326636" y="1421891"/>
                  </a:lnTo>
                  <a:lnTo>
                    <a:pt x="4328160" y="1386839"/>
                  </a:lnTo>
                  <a:lnTo>
                    <a:pt x="4329684" y="1418843"/>
                  </a:lnTo>
                  <a:lnTo>
                    <a:pt x="4331208" y="1386839"/>
                  </a:lnTo>
                  <a:lnTo>
                    <a:pt x="4332732" y="1408175"/>
                  </a:lnTo>
                  <a:lnTo>
                    <a:pt x="4332732" y="1402079"/>
                  </a:lnTo>
                  <a:lnTo>
                    <a:pt x="4332732" y="1388363"/>
                  </a:lnTo>
                  <a:lnTo>
                    <a:pt x="4334256" y="1370075"/>
                  </a:lnTo>
                  <a:lnTo>
                    <a:pt x="4335780" y="1394459"/>
                  </a:lnTo>
                  <a:lnTo>
                    <a:pt x="4337304" y="1409699"/>
                  </a:lnTo>
                  <a:lnTo>
                    <a:pt x="4338828" y="1443227"/>
                  </a:lnTo>
                  <a:lnTo>
                    <a:pt x="4338828" y="1458467"/>
                  </a:lnTo>
                  <a:lnTo>
                    <a:pt x="4340352" y="1487423"/>
                  </a:lnTo>
                  <a:lnTo>
                    <a:pt x="4341876" y="1488947"/>
                  </a:lnTo>
                  <a:lnTo>
                    <a:pt x="4341876" y="1478279"/>
                  </a:lnTo>
                  <a:lnTo>
                    <a:pt x="4343400" y="1517903"/>
                  </a:lnTo>
                  <a:lnTo>
                    <a:pt x="4343400" y="1505711"/>
                  </a:lnTo>
                  <a:lnTo>
                    <a:pt x="4344924" y="1533143"/>
                  </a:lnTo>
                  <a:lnTo>
                    <a:pt x="4346448" y="1520951"/>
                  </a:lnTo>
                  <a:lnTo>
                    <a:pt x="4346448" y="1600199"/>
                  </a:lnTo>
                  <a:lnTo>
                    <a:pt x="4347972" y="1571243"/>
                  </a:lnTo>
                  <a:lnTo>
                    <a:pt x="4347972" y="1562099"/>
                  </a:lnTo>
                  <a:lnTo>
                    <a:pt x="4349496" y="1571243"/>
                  </a:lnTo>
                  <a:lnTo>
                    <a:pt x="4351020" y="1542287"/>
                  </a:lnTo>
                  <a:lnTo>
                    <a:pt x="4351020" y="1551431"/>
                  </a:lnTo>
                  <a:lnTo>
                    <a:pt x="4352544" y="1586483"/>
                  </a:lnTo>
                  <a:lnTo>
                    <a:pt x="4352544" y="1610867"/>
                  </a:lnTo>
                  <a:lnTo>
                    <a:pt x="4355592" y="1635252"/>
                  </a:lnTo>
                  <a:lnTo>
                    <a:pt x="4355592" y="1633727"/>
                  </a:lnTo>
                  <a:lnTo>
                    <a:pt x="4355592" y="1595627"/>
                  </a:lnTo>
                  <a:lnTo>
                    <a:pt x="4357116" y="1584959"/>
                  </a:lnTo>
                  <a:lnTo>
                    <a:pt x="4357116" y="1543811"/>
                  </a:lnTo>
                  <a:lnTo>
                    <a:pt x="4360164" y="1533143"/>
                  </a:lnTo>
                  <a:lnTo>
                    <a:pt x="4360164" y="1543811"/>
                  </a:lnTo>
                  <a:lnTo>
                    <a:pt x="4360164" y="1542287"/>
                  </a:lnTo>
                  <a:lnTo>
                    <a:pt x="4361688" y="1528571"/>
                  </a:lnTo>
                  <a:lnTo>
                    <a:pt x="4361688" y="1566671"/>
                  </a:lnTo>
                  <a:lnTo>
                    <a:pt x="4364736" y="1551431"/>
                  </a:lnTo>
                  <a:lnTo>
                    <a:pt x="4364736" y="1508759"/>
                  </a:lnTo>
                  <a:lnTo>
                    <a:pt x="4366260" y="1482851"/>
                  </a:lnTo>
                  <a:lnTo>
                    <a:pt x="4366260" y="1519427"/>
                  </a:lnTo>
                  <a:lnTo>
                    <a:pt x="4366260" y="1505711"/>
                  </a:lnTo>
                  <a:lnTo>
                    <a:pt x="4369308" y="1453895"/>
                  </a:lnTo>
                  <a:lnTo>
                    <a:pt x="4370832" y="1434083"/>
                  </a:lnTo>
                  <a:lnTo>
                    <a:pt x="4370832" y="1402079"/>
                  </a:lnTo>
                  <a:lnTo>
                    <a:pt x="4372356" y="1399031"/>
                  </a:lnTo>
                  <a:lnTo>
                    <a:pt x="4373880" y="1339595"/>
                  </a:lnTo>
                  <a:lnTo>
                    <a:pt x="4373880" y="1360931"/>
                  </a:lnTo>
                  <a:lnTo>
                    <a:pt x="4375404" y="1344167"/>
                  </a:lnTo>
                  <a:lnTo>
                    <a:pt x="4375404" y="1368552"/>
                  </a:lnTo>
                  <a:lnTo>
                    <a:pt x="4376928" y="1356359"/>
                  </a:lnTo>
                  <a:lnTo>
                    <a:pt x="4378452" y="1403603"/>
                  </a:lnTo>
                  <a:lnTo>
                    <a:pt x="4378452" y="1400555"/>
                  </a:lnTo>
                  <a:lnTo>
                    <a:pt x="4379976" y="1431035"/>
                  </a:lnTo>
                  <a:lnTo>
                    <a:pt x="4379976" y="1421891"/>
                  </a:lnTo>
                  <a:lnTo>
                    <a:pt x="4381500" y="1423415"/>
                  </a:lnTo>
                  <a:lnTo>
                    <a:pt x="4383024" y="1415795"/>
                  </a:lnTo>
                  <a:lnTo>
                    <a:pt x="4383024" y="1446275"/>
                  </a:lnTo>
                  <a:lnTo>
                    <a:pt x="4384548" y="1426463"/>
                  </a:lnTo>
                  <a:lnTo>
                    <a:pt x="4384548" y="1427987"/>
                  </a:lnTo>
                  <a:lnTo>
                    <a:pt x="4386072" y="1431035"/>
                  </a:lnTo>
                  <a:lnTo>
                    <a:pt x="4387596" y="1447799"/>
                  </a:lnTo>
                  <a:lnTo>
                    <a:pt x="4389120" y="1472183"/>
                  </a:lnTo>
                  <a:lnTo>
                    <a:pt x="4389120" y="1481327"/>
                  </a:lnTo>
                  <a:lnTo>
                    <a:pt x="4389120" y="1487423"/>
                  </a:lnTo>
                  <a:lnTo>
                    <a:pt x="4390644" y="1488947"/>
                  </a:lnTo>
                  <a:lnTo>
                    <a:pt x="4392168" y="1472183"/>
                  </a:lnTo>
                  <a:lnTo>
                    <a:pt x="4393692" y="1498091"/>
                  </a:lnTo>
                  <a:lnTo>
                    <a:pt x="4393692" y="1475231"/>
                  </a:lnTo>
                  <a:lnTo>
                    <a:pt x="4393692" y="1449323"/>
                  </a:lnTo>
                  <a:lnTo>
                    <a:pt x="4395216" y="1461515"/>
                  </a:lnTo>
                  <a:lnTo>
                    <a:pt x="4396740" y="1447799"/>
                  </a:lnTo>
                  <a:lnTo>
                    <a:pt x="4398264" y="1434083"/>
                  </a:lnTo>
                  <a:lnTo>
                    <a:pt x="4398264" y="1446275"/>
                  </a:lnTo>
                  <a:lnTo>
                    <a:pt x="4399788" y="1455419"/>
                  </a:lnTo>
                  <a:lnTo>
                    <a:pt x="4399788" y="1450847"/>
                  </a:lnTo>
                  <a:lnTo>
                    <a:pt x="4401312" y="1469135"/>
                  </a:lnTo>
                  <a:lnTo>
                    <a:pt x="4402836" y="1434083"/>
                  </a:lnTo>
                  <a:lnTo>
                    <a:pt x="4402836" y="1417319"/>
                  </a:lnTo>
                  <a:lnTo>
                    <a:pt x="4404360" y="1415795"/>
                  </a:lnTo>
                  <a:lnTo>
                    <a:pt x="4404360" y="1443227"/>
                  </a:lnTo>
                  <a:lnTo>
                    <a:pt x="4407408" y="1391411"/>
                  </a:lnTo>
                  <a:lnTo>
                    <a:pt x="4408932" y="1399031"/>
                  </a:lnTo>
                  <a:lnTo>
                    <a:pt x="4408932" y="1423415"/>
                  </a:lnTo>
                  <a:lnTo>
                    <a:pt x="4411980" y="1406652"/>
                  </a:lnTo>
                  <a:lnTo>
                    <a:pt x="4411980" y="1429511"/>
                  </a:lnTo>
                  <a:lnTo>
                    <a:pt x="4411980" y="1409699"/>
                  </a:lnTo>
                  <a:lnTo>
                    <a:pt x="4413504" y="1397507"/>
                  </a:lnTo>
                  <a:lnTo>
                    <a:pt x="4413504" y="1427987"/>
                  </a:lnTo>
                  <a:lnTo>
                    <a:pt x="4416552" y="1411223"/>
                  </a:lnTo>
                  <a:lnTo>
                    <a:pt x="4416552" y="1431035"/>
                  </a:lnTo>
                  <a:lnTo>
                    <a:pt x="4418076" y="1456943"/>
                  </a:lnTo>
                  <a:lnTo>
                    <a:pt x="4418076" y="1455419"/>
                  </a:lnTo>
                  <a:lnTo>
                    <a:pt x="4421124" y="1458467"/>
                  </a:lnTo>
                  <a:lnTo>
                    <a:pt x="4421124" y="1455419"/>
                  </a:lnTo>
                  <a:lnTo>
                    <a:pt x="4422648" y="1444751"/>
                  </a:lnTo>
                  <a:lnTo>
                    <a:pt x="4422648" y="1475231"/>
                  </a:lnTo>
                  <a:lnTo>
                    <a:pt x="4425696" y="1444751"/>
                  </a:lnTo>
                  <a:lnTo>
                    <a:pt x="4425696" y="1405127"/>
                  </a:lnTo>
                  <a:lnTo>
                    <a:pt x="4427220" y="1409699"/>
                  </a:lnTo>
                  <a:lnTo>
                    <a:pt x="4427220" y="1392935"/>
                  </a:lnTo>
                  <a:lnTo>
                    <a:pt x="4428744" y="1379219"/>
                  </a:lnTo>
                  <a:lnTo>
                    <a:pt x="4430268" y="1377695"/>
                  </a:lnTo>
                  <a:lnTo>
                    <a:pt x="4430268" y="1360931"/>
                  </a:lnTo>
                  <a:lnTo>
                    <a:pt x="4431792" y="1388363"/>
                  </a:lnTo>
                  <a:lnTo>
                    <a:pt x="4431792" y="1405127"/>
                  </a:lnTo>
                  <a:lnTo>
                    <a:pt x="4433316" y="1395983"/>
                  </a:lnTo>
                  <a:lnTo>
                    <a:pt x="4434840" y="1389887"/>
                  </a:lnTo>
                  <a:lnTo>
                    <a:pt x="4434840" y="1356359"/>
                  </a:lnTo>
                  <a:lnTo>
                    <a:pt x="4436364" y="1380743"/>
                  </a:lnTo>
                  <a:lnTo>
                    <a:pt x="4436364" y="1394459"/>
                  </a:lnTo>
                  <a:lnTo>
                    <a:pt x="4437888" y="1392935"/>
                  </a:lnTo>
                  <a:lnTo>
                    <a:pt x="4439412" y="1360931"/>
                  </a:lnTo>
                  <a:lnTo>
                    <a:pt x="4439412" y="1354835"/>
                  </a:lnTo>
                  <a:lnTo>
                    <a:pt x="4440936" y="1284731"/>
                  </a:lnTo>
                  <a:lnTo>
                    <a:pt x="4440936" y="1289303"/>
                  </a:lnTo>
                  <a:lnTo>
                    <a:pt x="4442460" y="1243583"/>
                  </a:lnTo>
                  <a:lnTo>
                    <a:pt x="4443984" y="1254252"/>
                  </a:lnTo>
                  <a:lnTo>
                    <a:pt x="4445508" y="1271015"/>
                  </a:lnTo>
                  <a:lnTo>
                    <a:pt x="4445508" y="1267967"/>
                  </a:lnTo>
                  <a:lnTo>
                    <a:pt x="4447032" y="1283207"/>
                  </a:lnTo>
                  <a:lnTo>
                    <a:pt x="4448556" y="1264919"/>
                  </a:lnTo>
                  <a:lnTo>
                    <a:pt x="4450080" y="1240535"/>
                  </a:lnTo>
                  <a:lnTo>
                    <a:pt x="4450080" y="1257299"/>
                  </a:lnTo>
                  <a:lnTo>
                    <a:pt x="4451604" y="1246631"/>
                  </a:lnTo>
                  <a:lnTo>
                    <a:pt x="4453128" y="1251203"/>
                  </a:lnTo>
                  <a:lnTo>
                    <a:pt x="4454652" y="1267967"/>
                  </a:lnTo>
                  <a:lnTo>
                    <a:pt x="4454652" y="1269491"/>
                  </a:lnTo>
                  <a:lnTo>
                    <a:pt x="4456176" y="1312163"/>
                  </a:lnTo>
                  <a:lnTo>
                    <a:pt x="4456176" y="1335023"/>
                  </a:lnTo>
                  <a:lnTo>
                    <a:pt x="4457700" y="1357883"/>
                  </a:lnTo>
                  <a:lnTo>
                    <a:pt x="4459224" y="1357883"/>
                  </a:lnTo>
                  <a:lnTo>
                    <a:pt x="4459224" y="1356359"/>
                  </a:lnTo>
                  <a:lnTo>
                    <a:pt x="4460748" y="1336547"/>
                  </a:lnTo>
                  <a:lnTo>
                    <a:pt x="4460748" y="1324355"/>
                  </a:lnTo>
                  <a:lnTo>
                    <a:pt x="4463796" y="1298447"/>
                  </a:lnTo>
                  <a:lnTo>
                    <a:pt x="4463796" y="1331975"/>
                  </a:lnTo>
                  <a:lnTo>
                    <a:pt x="4465320" y="1296923"/>
                  </a:lnTo>
                  <a:lnTo>
                    <a:pt x="4465320" y="1287779"/>
                  </a:lnTo>
                  <a:lnTo>
                    <a:pt x="4466844" y="1266443"/>
                  </a:lnTo>
                  <a:lnTo>
                    <a:pt x="4468368" y="1287779"/>
                  </a:lnTo>
                  <a:lnTo>
                    <a:pt x="4468368" y="1303019"/>
                  </a:lnTo>
                  <a:lnTo>
                    <a:pt x="4469892" y="1272539"/>
                  </a:lnTo>
                  <a:lnTo>
                    <a:pt x="4469892" y="1243583"/>
                  </a:lnTo>
                  <a:lnTo>
                    <a:pt x="4472940" y="1229867"/>
                  </a:lnTo>
                  <a:lnTo>
                    <a:pt x="4472940" y="1242059"/>
                  </a:lnTo>
                  <a:lnTo>
                    <a:pt x="4472940" y="1203959"/>
                  </a:lnTo>
                  <a:lnTo>
                    <a:pt x="4474464" y="1220723"/>
                  </a:lnTo>
                  <a:lnTo>
                    <a:pt x="4474464" y="1196339"/>
                  </a:lnTo>
                  <a:lnTo>
                    <a:pt x="4477512" y="1197863"/>
                  </a:lnTo>
                  <a:lnTo>
                    <a:pt x="4477512" y="1124711"/>
                  </a:lnTo>
                  <a:lnTo>
                    <a:pt x="4479036" y="1138427"/>
                  </a:lnTo>
                  <a:lnTo>
                    <a:pt x="4479036" y="1158239"/>
                  </a:lnTo>
                  <a:lnTo>
                    <a:pt x="4479036" y="1178052"/>
                  </a:lnTo>
                  <a:lnTo>
                    <a:pt x="4482084" y="1176527"/>
                  </a:lnTo>
                  <a:lnTo>
                    <a:pt x="4483608" y="1207007"/>
                  </a:lnTo>
                  <a:lnTo>
                    <a:pt x="4483608" y="1220723"/>
                  </a:lnTo>
                  <a:lnTo>
                    <a:pt x="4485132" y="1203959"/>
                  </a:lnTo>
                  <a:lnTo>
                    <a:pt x="4486656" y="1213103"/>
                  </a:lnTo>
                  <a:lnTo>
                    <a:pt x="4486656" y="1203959"/>
                  </a:lnTo>
                  <a:lnTo>
                    <a:pt x="4488180" y="1239011"/>
                  </a:lnTo>
                  <a:lnTo>
                    <a:pt x="4488180" y="1242059"/>
                  </a:lnTo>
                  <a:lnTo>
                    <a:pt x="4489704" y="1258823"/>
                  </a:lnTo>
                  <a:lnTo>
                    <a:pt x="4491228" y="1266443"/>
                  </a:lnTo>
                  <a:lnTo>
                    <a:pt x="4491228" y="1269491"/>
                  </a:lnTo>
                  <a:lnTo>
                    <a:pt x="4492752" y="1246631"/>
                  </a:lnTo>
                  <a:lnTo>
                    <a:pt x="4492752" y="1239011"/>
                  </a:lnTo>
                  <a:lnTo>
                    <a:pt x="4494276" y="1214627"/>
                  </a:lnTo>
                  <a:lnTo>
                    <a:pt x="4495800" y="1234439"/>
                  </a:lnTo>
                  <a:lnTo>
                    <a:pt x="4495800" y="1261871"/>
                  </a:lnTo>
                  <a:lnTo>
                    <a:pt x="4497324" y="1261871"/>
                  </a:lnTo>
                  <a:lnTo>
                    <a:pt x="4497324" y="1232915"/>
                  </a:lnTo>
                  <a:lnTo>
                    <a:pt x="4498848" y="1220723"/>
                  </a:lnTo>
                  <a:lnTo>
                    <a:pt x="4500372" y="1272539"/>
                  </a:lnTo>
                  <a:lnTo>
                    <a:pt x="4501896" y="1271015"/>
                  </a:lnTo>
                  <a:lnTo>
                    <a:pt x="4501896" y="1263395"/>
                  </a:lnTo>
                  <a:lnTo>
                    <a:pt x="4501896" y="1269491"/>
                  </a:lnTo>
                  <a:lnTo>
                    <a:pt x="4503420" y="1298447"/>
                  </a:lnTo>
                  <a:lnTo>
                    <a:pt x="4504944" y="1287779"/>
                  </a:lnTo>
                  <a:lnTo>
                    <a:pt x="4506468" y="1298447"/>
                  </a:lnTo>
                  <a:lnTo>
                    <a:pt x="4506468" y="1284731"/>
                  </a:lnTo>
                  <a:lnTo>
                    <a:pt x="4506468" y="1315211"/>
                  </a:lnTo>
                  <a:lnTo>
                    <a:pt x="4509516" y="1327403"/>
                  </a:lnTo>
                  <a:lnTo>
                    <a:pt x="4511040" y="1363979"/>
                  </a:lnTo>
                  <a:lnTo>
                    <a:pt x="4511040" y="1357883"/>
                  </a:lnTo>
                  <a:lnTo>
                    <a:pt x="4512564" y="1325879"/>
                  </a:lnTo>
                  <a:lnTo>
                    <a:pt x="4512564" y="1331975"/>
                  </a:lnTo>
                  <a:lnTo>
                    <a:pt x="4514088" y="1312163"/>
                  </a:lnTo>
                  <a:lnTo>
                    <a:pt x="4515612" y="1327403"/>
                  </a:lnTo>
                  <a:lnTo>
                    <a:pt x="4515612" y="1303019"/>
                  </a:lnTo>
                  <a:lnTo>
                    <a:pt x="4517136" y="1322831"/>
                  </a:lnTo>
                  <a:lnTo>
                    <a:pt x="4517136" y="1318259"/>
                  </a:lnTo>
                  <a:lnTo>
                    <a:pt x="4518660" y="1370075"/>
                  </a:lnTo>
                  <a:lnTo>
                    <a:pt x="4520184" y="1357883"/>
                  </a:lnTo>
                  <a:lnTo>
                    <a:pt x="4520184" y="1342643"/>
                  </a:lnTo>
                  <a:lnTo>
                    <a:pt x="4521708" y="1338071"/>
                  </a:lnTo>
                  <a:lnTo>
                    <a:pt x="4521708" y="1321307"/>
                  </a:lnTo>
                  <a:lnTo>
                    <a:pt x="4523232" y="1327403"/>
                  </a:lnTo>
                  <a:lnTo>
                    <a:pt x="4524756" y="1293875"/>
                  </a:lnTo>
                  <a:lnTo>
                    <a:pt x="4524756" y="1287779"/>
                  </a:lnTo>
                  <a:lnTo>
                    <a:pt x="4526280" y="1284731"/>
                  </a:lnTo>
                  <a:lnTo>
                    <a:pt x="4526280" y="1280159"/>
                  </a:lnTo>
                  <a:lnTo>
                    <a:pt x="4529328" y="1274063"/>
                  </a:lnTo>
                  <a:lnTo>
                    <a:pt x="4529328" y="1255775"/>
                  </a:lnTo>
                  <a:lnTo>
                    <a:pt x="4529328" y="1324355"/>
                  </a:lnTo>
                  <a:lnTo>
                    <a:pt x="4530852" y="1287779"/>
                  </a:lnTo>
                  <a:lnTo>
                    <a:pt x="4530852" y="1258823"/>
                  </a:lnTo>
                  <a:lnTo>
                    <a:pt x="4533900" y="1243583"/>
                  </a:lnTo>
                  <a:lnTo>
                    <a:pt x="4533900" y="1261871"/>
                  </a:lnTo>
                  <a:lnTo>
                    <a:pt x="4535424" y="1260347"/>
                  </a:lnTo>
                  <a:lnTo>
                    <a:pt x="4535424" y="1261871"/>
                  </a:lnTo>
                  <a:lnTo>
                    <a:pt x="4535424" y="1226819"/>
                  </a:lnTo>
                  <a:lnTo>
                    <a:pt x="4538472" y="1269491"/>
                  </a:lnTo>
                  <a:lnTo>
                    <a:pt x="4538472" y="1263395"/>
                  </a:lnTo>
                  <a:lnTo>
                    <a:pt x="4539996" y="1251203"/>
                  </a:lnTo>
                  <a:lnTo>
                    <a:pt x="4539996" y="1274063"/>
                  </a:lnTo>
                  <a:lnTo>
                    <a:pt x="4539996" y="1266443"/>
                  </a:lnTo>
                  <a:lnTo>
                    <a:pt x="4543044" y="1251203"/>
                  </a:lnTo>
                  <a:lnTo>
                    <a:pt x="4543044" y="1243583"/>
                  </a:lnTo>
                  <a:lnTo>
                    <a:pt x="4544568" y="1271015"/>
                  </a:lnTo>
                  <a:lnTo>
                    <a:pt x="4544568" y="1255775"/>
                  </a:lnTo>
                  <a:lnTo>
                    <a:pt x="4546092" y="1246631"/>
                  </a:lnTo>
                  <a:lnTo>
                    <a:pt x="4547616" y="1197863"/>
                  </a:lnTo>
                  <a:lnTo>
                    <a:pt x="4549140" y="1200911"/>
                  </a:lnTo>
                  <a:lnTo>
                    <a:pt x="4549140" y="1202435"/>
                  </a:lnTo>
                  <a:lnTo>
                    <a:pt x="4550664" y="1193291"/>
                  </a:lnTo>
                  <a:lnTo>
                    <a:pt x="4552188" y="1190243"/>
                  </a:lnTo>
                  <a:lnTo>
                    <a:pt x="4552188" y="1211579"/>
                  </a:lnTo>
                  <a:lnTo>
                    <a:pt x="4553712" y="1203959"/>
                  </a:lnTo>
                  <a:lnTo>
                    <a:pt x="4553712" y="1219199"/>
                  </a:lnTo>
                  <a:lnTo>
                    <a:pt x="4555236" y="1255775"/>
                  </a:lnTo>
                  <a:lnTo>
                    <a:pt x="4556760" y="1226819"/>
                  </a:lnTo>
                  <a:lnTo>
                    <a:pt x="4558284" y="1257299"/>
                  </a:lnTo>
                  <a:lnTo>
                    <a:pt x="4558284" y="1245107"/>
                  </a:lnTo>
                  <a:lnTo>
                    <a:pt x="4558284" y="1249679"/>
                  </a:lnTo>
                  <a:lnTo>
                    <a:pt x="4559808" y="1278635"/>
                  </a:lnTo>
                  <a:lnTo>
                    <a:pt x="4561332" y="1263395"/>
                  </a:lnTo>
                  <a:lnTo>
                    <a:pt x="4562856" y="1234439"/>
                  </a:lnTo>
                  <a:lnTo>
                    <a:pt x="4562856" y="1222247"/>
                  </a:lnTo>
                  <a:lnTo>
                    <a:pt x="4562856" y="1237487"/>
                  </a:lnTo>
                  <a:lnTo>
                    <a:pt x="4564380" y="1242059"/>
                  </a:lnTo>
                  <a:lnTo>
                    <a:pt x="4565904" y="1220723"/>
                  </a:lnTo>
                  <a:lnTo>
                    <a:pt x="4567428" y="1216152"/>
                  </a:lnTo>
                  <a:lnTo>
                    <a:pt x="4567428" y="1252727"/>
                  </a:lnTo>
                  <a:lnTo>
                    <a:pt x="4568952" y="1217675"/>
                  </a:lnTo>
                  <a:lnTo>
                    <a:pt x="4568952" y="1232915"/>
                  </a:lnTo>
                  <a:lnTo>
                    <a:pt x="4570476" y="1223771"/>
                  </a:lnTo>
                  <a:lnTo>
                    <a:pt x="4572000" y="1219199"/>
                  </a:lnTo>
                  <a:lnTo>
                    <a:pt x="4572000" y="1235963"/>
                  </a:lnTo>
                  <a:lnTo>
                    <a:pt x="4573524" y="1211579"/>
                  </a:lnTo>
                  <a:lnTo>
                    <a:pt x="4575048" y="1207007"/>
                  </a:lnTo>
                  <a:lnTo>
                    <a:pt x="4576572" y="1194815"/>
                  </a:lnTo>
                  <a:lnTo>
                    <a:pt x="4576572" y="1207007"/>
                  </a:lnTo>
                  <a:lnTo>
                    <a:pt x="4578096" y="1232915"/>
                  </a:lnTo>
                  <a:lnTo>
                    <a:pt x="4578096" y="1245107"/>
                  </a:lnTo>
                  <a:lnTo>
                    <a:pt x="4579620" y="1240535"/>
                  </a:lnTo>
                  <a:lnTo>
                    <a:pt x="4581144" y="1251203"/>
                  </a:lnTo>
                  <a:lnTo>
                    <a:pt x="4581144" y="1243583"/>
                  </a:lnTo>
                  <a:lnTo>
                    <a:pt x="4582668" y="1232915"/>
                  </a:lnTo>
                  <a:lnTo>
                    <a:pt x="4582668" y="1249679"/>
                  </a:lnTo>
                  <a:lnTo>
                    <a:pt x="4585716" y="1225295"/>
                  </a:lnTo>
                  <a:lnTo>
                    <a:pt x="4585716" y="1220723"/>
                  </a:lnTo>
                  <a:lnTo>
                    <a:pt x="4585716" y="1234439"/>
                  </a:lnTo>
                  <a:lnTo>
                    <a:pt x="4587240" y="1226819"/>
                  </a:lnTo>
                  <a:lnTo>
                    <a:pt x="4587240" y="1240535"/>
                  </a:lnTo>
                  <a:lnTo>
                    <a:pt x="4590288" y="1272539"/>
                  </a:lnTo>
                  <a:lnTo>
                    <a:pt x="4590288" y="1264919"/>
                  </a:lnTo>
                  <a:lnTo>
                    <a:pt x="4591812" y="1269491"/>
                  </a:lnTo>
                  <a:lnTo>
                    <a:pt x="4591812" y="1245107"/>
                  </a:lnTo>
                  <a:lnTo>
                    <a:pt x="4591812" y="1280159"/>
                  </a:lnTo>
                  <a:lnTo>
                    <a:pt x="4594860" y="1255775"/>
                  </a:lnTo>
                  <a:lnTo>
                    <a:pt x="4594860" y="1274063"/>
                  </a:lnTo>
                  <a:lnTo>
                    <a:pt x="4596384" y="1269491"/>
                  </a:lnTo>
                  <a:lnTo>
                    <a:pt x="4596384" y="1229867"/>
                  </a:lnTo>
                  <a:lnTo>
                    <a:pt x="4596384" y="1240535"/>
                  </a:lnTo>
                  <a:lnTo>
                    <a:pt x="4599432" y="1220723"/>
                  </a:lnTo>
                  <a:lnTo>
                    <a:pt x="4599432" y="1226819"/>
                  </a:lnTo>
                  <a:lnTo>
                    <a:pt x="4600956" y="1219199"/>
                  </a:lnTo>
                  <a:lnTo>
                    <a:pt x="4600956" y="1249679"/>
                  </a:lnTo>
                  <a:lnTo>
                    <a:pt x="4602480" y="1251203"/>
                  </a:lnTo>
                  <a:lnTo>
                    <a:pt x="4604004" y="1264919"/>
                  </a:lnTo>
                  <a:lnTo>
                    <a:pt x="4604004" y="1222247"/>
                  </a:lnTo>
                  <a:lnTo>
                    <a:pt x="4605528" y="1237487"/>
                  </a:lnTo>
                  <a:lnTo>
                    <a:pt x="4605528" y="1228343"/>
                  </a:lnTo>
                  <a:lnTo>
                    <a:pt x="4607052" y="1245107"/>
                  </a:lnTo>
                  <a:lnTo>
                    <a:pt x="4608576" y="1231391"/>
                  </a:lnTo>
                  <a:lnTo>
                    <a:pt x="4608576" y="1271015"/>
                  </a:lnTo>
                  <a:lnTo>
                    <a:pt x="4610100" y="1245107"/>
                  </a:lnTo>
                  <a:lnTo>
                    <a:pt x="4610100" y="1210055"/>
                  </a:lnTo>
                  <a:lnTo>
                    <a:pt x="4611624" y="1258823"/>
                  </a:lnTo>
                  <a:lnTo>
                    <a:pt x="4613148" y="1243583"/>
                  </a:lnTo>
                  <a:lnTo>
                    <a:pt x="4614672" y="1239011"/>
                  </a:lnTo>
                  <a:lnTo>
                    <a:pt x="4614672" y="1228343"/>
                  </a:lnTo>
                  <a:lnTo>
                    <a:pt x="4616196" y="1239011"/>
                  </a:lnTo>
                  <a:lnTo>
                    <a:pt x="4617720" y="1223771"/>
                  </a:lnTo>
                  <a:lnTo>
                    <a:pt x="4619244" y="1193291"/>
                  </a:lnTo>
                  <a:lnTo>
                    <a:pt x="4619244" y="1208531"/>
                  </a:lnTo>
                  <a:lnTo>
                    <a:pt x="4619244" y="1231391"/>
                  </a:lnTo>
                  <a:lnTo>
                    <a:pt x="4620768" y="1231391"/>
                  </a:lnTo>
                  <a:lnTo>
                    <a:pt x="4622292" y="1257299"/>
                  </a:lnTo>
                  <a:lnTo>
                    <a:pt x="4623816" y="1231391"/>
                  </a:lnTo>
                  <a:lnTo>
                    <a:pt x="4625340" y="1246631"/>
                  </a:lnTo>
                  <a:lnTo>
                    <a:pt x="4625340" y="1245107"/>
                  </a:lnTo>
                  <a:lnTo>
                    <a:pt x="4626864" y="1235963"/>
                  </a:lnTo>
                  <a:lnTo>
                    <a:pt x="4628388" y="1211579"/>
                  </a:lnTo>
                  <a:lnTo>
                    <a:pt x="4628388" y="1207007"/>
                  </a:lnTo>
                  <a:lnTo>
                    <a:pt x="4629912" y="1207007"/>
                  </a:lnTo>
                  <a:lnTo>
                    <a:pt x="4629912" y="1205483"/>
                  </a:lnTo>
                  <a:lnTo>
                    <a:pt x="4631436" y="1161287"/>
                  </a:lnTo>
                  <a:lnTo>
                    <a:pt x="4632960" y="1152143"/>
                  </a:lnTo>
                  <a:lnTo>
                    <a:pt x="4632960" y="1165859"/>
                  </a:lnTo>
                  <a:lnTo>
                    <a:pt x="4634484" y="1176527"/>
                  </a:lnTo>
                  <a:lnTo>
                    <a:pt x="4634484" y="1168907"/>
                  </a:lnTo>
                  <a:lnTo>
                    <a:pt x="4636008" y="1149095"/>
                  </a:lnTo>
                  <a:lnTo>
                    <a:pt x="4637532" y="1121663"/>
                  </a:lnTo>
                  <a:lnTo>
                    <a:pt x="4637532" y="1107947"/>
                  </a:lnTo>
                  <a:lnTo>
                    <a:pt x="4639056" y="1110995"/>
                  </a:lnTo>
                  <a:lnTo>
                    <a:pt x="4639056" y="1083564"/>
                  </a:lnTo>
                  <a:lnTo>
                    <a:pt x="4642104" y="1089659"/>
                  </a:lnTo>
                  <a:lnTo>
                    <a:pt x="4642104" y="1068323"/>
                  </a:lnTo>
                  <a:lnTo>
                    <a:pt x="4642104" y="1103375"/>
                  </a:lnTo>
                  <a:lnTo>
                    <a:pt x="4643628" y="1080515"/>
                  </a:lnTo>
                  <a:lnTo>
                    <a:pt x="4643628" y="1048511"/>
                  </a:lnTo>
                  <a:lnTo>
                    <a:pt x="4646676" y="995171"/>
                  </a:lnTo>
                  <a:lnTo>
                    <a:pt x="4646676" y="1019555"/>
                  </a:lnTo>
                  <a:lnTo>
                    <a:pt x="4648200" y="998219"/>
                  </a:lnTo>
                  <a:lnTo>
                    <a:pt x="4648200" y="979931"/>
                  </a:lnTo>
                  <a:lnTo>
                    <a:pt x="4648200" y="1011935"/>
                  </a:lnTo>
                  <a:lnTo>
                    <a:pt x="4651248" y="1002791"/>
                  </a:lnTo>
                  <a:lnTo>
                    <a:pt x="4651248" y="1031747"/>
                  </a:lnTo>
                  <a:lnTo>
                    <a:pt x="4652772" y="1085087"/>
                  </a:lnTo>
                  <a:lnTo>
                    <a:pt x="4652772" y="1101852"/>
                  </a:lnTo>
                  <a:lnTo>
                    <a:pt x="4652772" y="1110995"/>
                  </a:lnTo>
                  <a:lnTo>
                    <a:pt x="4655820" y="1075943"/>
                  </a:lnTo>
                  <a:lnTo>
                    <a:pt x="4655820" y="1088135"/>
                  </a:lnTo>
                  <a:lnTo>
                    <a:pt x="4657344" y="1050035"/>
                  </a:lnTo>
                  <a:lnTo>
                    <a:pt x="4657344" y="1100327"/>
                  </a:lnTo>
                  <a:lnTo>
                    <a:pt x="4658868" y="1107947"/>
                  </a:lnTo>
                  <a:lnTo>
                    <a:pt x="4660392" y="1120139"/>
                  </a:lnTo>
                  <a:lnTo>
                    <a:pt x="4660392" y="1129283"/>
                  </a:lnTo>
                  <a:lnTo>
                    <a:pt x="4661916" y="1127759"/>
                  </a:lnTo>
                  <a:lnTo>
                    <a:pt x="4661916" y="1144523"/>
                  </a:lnTo>
                  <a:lnTo>
                    <a:pt x="4663440" y="1167383"/>
                  </a:lnTo>
                  <a:lnTo>
                    <a:pt x="4664964" y="1159763"/>
                  </a:lnTo>
                  <a:lnTo>
                    <a:pt x="4664964" y="1184147"/>
                  </a:lnTo>
                  <a:lnTo>
                    <a:pt x="4666488" y="1171955"/>
                  </a:lnTo>
                  <a:lnTo>
                    <a:pt x="4666488" y="1133855"/>
                  </a:lnTo>
                  <a:lnTo>
                    <a:pt x="4668012" y="1147571"/>
                  </a:lnTo>
                  <a:lnTo>
                    <a:pt x="4669536" y="1158239"/>
                  </a:lnTo>
                  <a:lnTo>
                    <a:pt x="4669536" y="1126235"/>
                  </a:lnTo>
                  <a:lnTo>
                    <a:pt x="4671060" y="1080515"/>
                  </a:lnTo>
                  <a:lnTo>
                    <a:pt x="4672584" y="1082039"/>
                  </a:lnTo>
                  <a:lnTo>
                    <a:pt x="4674108" y="1126235"/>
                  </a:lnTo>
                  <a:lnTo>
                    <a:pt x="4675632" y="1159763"/>
                  </a:lnTo>
                  <a:lnTo>
                    <a:pt x="4675632" y="1149095"/>
                  </a:lnTo>
                  <a:lnTo>
                    <a:pt x="4675632" y="1135379"/>
                  </a:lnTo>
                  <a:lnTo>
                    <a:pt x="4677156" y="1161287"/>
                  </a:lnTo>
                  <a:lnTo>
                    <a:pt x="4678680" y="1182623"/>
                  </a:lnTo>
                  <a:lnTo>
                    <a:pt x="4680204" y="1196339"/>
                  </a:lnTo>
                  <a:lnTo>
                    <a:pt x="4680204" y="1210055"/>
                  </a:lnTo>
                  <a:lnTo>
                    <a:pt x="4681728" y="1194815"/>
                  </a:lnTo>
                  <a:lnTo>
                    <a:pt x="4681728" y="1164335"/>
                  </a:lnTo>
                  <a:lnTo>
                    <a:pt x="4683252" y="1165859"/>
                  </a:lnTo>
                  <a:lnTo>
                    <a:pt x="4684776" y="1155191"/>
                  </a:lnTo>
                  <a:lnTo>
                    <a:pt x="4684776" y="1167383"/>
                  </a:lnTo>
                  <a:lnTo>
                    <a:pt x="4686300" y="1208531"/>
                  </a:lnTo>
                  <a:lnTo>
                    <a:pt x="4686300" y="1142999"/>
                  </a:lnTo>
                  <a:lnTo>
                    <a:pt x="4687824" y="1129283"/>
                  </a:lnTo>
                  <a:lnTo>
                    <a:pt x="4689348" y="1146047"/>
                  </a:lnTo>
                  <a:lnTo>
                    <a:pt x="4690872" y="1159763"/>
                  </a:lnTo>
                  <a:lnTo>
                    <a:pt x="4690872" y="1161287"/>
                  </a:lnTo>
                  <a:lnTo>
                    <a:pt x="4692396" y="1170431"/>
                  </a:lnTo>
                  <a:lnTo>
                    <a:pt x="4693920" y="1173479"/>
                  </a:lnTo>
                  <a:lnTo>
                    <a:pt x="4695444" y="1196339"/>
                  </a:lnTo>
                  <a:lnTo>
                    <a:pt x="4695444" y="1147571"/>
                  </a:lnTo>
                  <a:lnTo>
                    <a:pt x="4698492" y="1219199"/>
                  </a:lnTo>
                  <a:lnTo>
                    <a:pt x="4698492" y="1210055"/>
                  </a:lnTo>
                  <a:lnTo>
                    <a:pt x="4698492" y="1258823"/>
                  </a:lnTo>
                  <a:lnTo>
                    <a:pt x="4700016" y="1267967"/>
                  </a:lnTo>
                  <a:lnTo>
                    <a:pt x="4700016" y="1266443"/>
                  </a:lnTo>
                  <a:lnTo>
                    <a:pt x="4703064" y="1290827"/>
                  </a:lnTo>
                  <a:lnTo>
                    <a:pt x="4703064" y="1278635"/>
                  </a:lnTo>
                  <a:lnTo>
                    <a:pt x="4704588" y="1283207"/>
                  </a:lnTo>
                  <a:lnTo>
                    <a:pt x="4704588" y="1284731"/>
                  </a:lnTo>
                  <a:lnTo>
                    <a:pt x="4704588" y="1277111"/>
                  </a:lnTo>
                  <a:lnTo>
                    <a:pt x="4707636" y="1263395"/>
                  </a:lnTo>
                  <a:lnTo>
                    <a:pt x="4709160" y="1255775"/>
                  </a:lnTo>
                  <a:lnTo>
                    <a:pt x="4709160" y="1248155"/>
                  </a:lnTo>
                  <a:lnTo>
                    <a:pt x="4709160" y="1258823"/>
                  </a:lnTo>
                  <a:lnTo>
                    <a:pt x="4712208" y="1299971"/>
                  </a:lnTo>
                  <a:lnTo>
                    <a:pt x="4712208" y="1286255"/>
                  </a:lnTo>
                  <a:lnTo>
                    <a:pt x="4713732" y="1301495"/>
                  </a:lnTo>
                  <a:lnTo>
                    <a:pt x="4713732" y="1296923"/>
                  </a:lnTo>
                  <a:lnTo>
                    <a:pt x="4715256" y="1284731"/>
                  </a:lnTo>
                  <a:lnTo>
                    <a:pt x="4716780" y="1335023"/>
                  </a:lnTo>
                  <a:lnTo>
                    <a:pt x="4716780" y="1316735"/>
                  </a:lnTo>
                  <a:lnTo>
                    <a:pt x="4718304" y="1324355"/>
                  </a:lnTo>
                  <a:lnTo>
                    <a:pt x="4718304" y="1336547"/>
                  </a:lnTo>
                  <a:lnTo>
                    <a:pt x="4719828" y="1363979"/>
                  </a:lnTo>
                  <a:lnTo>
                    <a:pt x="4721352" y="1373123"/>
                  </a:lnTo>
                  <a:lnTo>
                    <a:pt x="4721352" y="1376171"/>
                  </a:lnTo>
                  <a:lnTo>
                    <a:pt x="4722876" y="1388363"/>
                  </a:lnTo>
                  <a:lnTo>
                    <a:pt x="4722876" y="1345691"/>
                  </a:lnTo>
                  <a:lnTo>
                    <a:pt x="4724400" y="1345691"/>
                  </a:lnTo>
                  <a:lnTo>
                    <a:pt x="4725924" y="1327403"/>
                  </a:lnTo>
                  <a:lnTo>
                    <a:pt x="4727448" y="1350263"/>
                  </a:lnTo>
                  <a:lnTo>
                    <a:pt x="4727448" y="1353311"/>
                  </a:lnTo>
                  <a:lnTo>
                    <a:pt x="4728972" y="1335023"/>
                  </a:lnTo>
                  <a:lnTo>
                    <a:pt x="4730496" y="1331975"/>
                  </a:lnTo>
                  <a:lnTo>
                    <a:pt x="4732020" y="1318259"/>
                  </a:lnTo>
                  <a:lnTo>
                    <a:pt x="4732020" y="1284731"/>
                  </a:lnTo>
                  <a:lnTo>
                    <a:pt x="4732020" y="1280159"/>
                  </a:lnTo>
                  <a:lnTo>
                    <a:pt x="4733544" y="1331975"/>
                  </a:lnTo>
                  <a:lnTo>
                    <a:pt x="4735068" y="1324355"/>
                  </a:lnTo>
                  <a:lnTo>
                    <a:pt x="4736592" y="1298447"/>
                  </a:lnTo>
                  <a:lnTo>
                    <a:pt x="4738116" y="1312163"/>
                  </a:lnTo>
                  <a:lnTo>
                    <a:pt x="4738116" y="1283207"/>
                  </a:lnTo>
                  <a:lnTo>
                    <a:pt x="4739640" y="1286255"/>
                  </a:lnTo>
                  <a:lnTo>
                    <a:pt x="4741164" y="1333499"/>
                  </a:lnTo>
                  <a:lnTo>
                    <a:pt x="4741164" y="1278635"/>
                  </a:lnTo>
                  <a:lnTo>
                    <a:pt x="4742688" y="1283207"/>
                  </a:lnTo>
                  <a:lnTo>
                    <a:pt x="4742688" y="1254252"/>
                  </a:lnTo>
                  <a:lnTo>
                    <a:pt x="4744212" y="1271015"/>
                  </a:lnTo>
                  <a:lnTo>
                    <a:pt x="4745736" y="1248155"/>
                  </a:lnTo>
                  <a:lnTo>
                    <a:pt x="4745736" y="1275587"/>
                  </a:lnTo>
                  <a:lnTo>
                    <a:pt x="4747260" y="1293875"/>
                  </a:lnTo>
                  <a:lnTo>
                    <a:pt x="4747260" y="1283207"/>
                  </a:lnTo>
                  <a:lnTo>
                    <a:pt x="4748784" y="1287779"/>
                  </a:lnTo>
                  <a:lnTo>
                    <a:pt x="4750308" y="1316735"/>
                  </a:lnTo>
                  <a:lnTo>
                    <a:pt x="4750308" y="1344167"/>
                  </a:lnTo>
                  <a:lnTo>
                    <a:pt x="4751832" y="1362455"/>
                  </a:lnTo>
                  <a:lnTo>
                    <a:pt x="4754880" y="1324355"/>
                  </a:lnTo>
                  <a:lnTo>
                    <a:pt x="4754880" y="1327403"/>
                  </a:lnTo>
                  <a:lnTo>
                    <a:pt x="4754880" y="1338071"/>
                  </a:lnTo>
                  <a:lnTo>
                    <a:pt x="4756404" y="1379219"/>
                  </a:lnTo>
                  <a:lnTo>
                    <a:pt x="4756404" y="1415795"/>
                  </a:lnTo>
                  <a:lnTo>
                    <a:pt x="4759452" y="1431035"/>
                  </a:lnTo>
                  <a:lnTo>
                    <a:pt x="4759452" y="1412747"/>
                  </a:lnTo>
                  <a:lnTo>
                    <a:pt x="4759452" y="1446275"/>
                  </a:lnTo>
                  <a:lnTo>
                    <a:pt x="4760976" y="1472183"/>
                  </a:lnTo>
                  <a:lnTo>
                    <a:pt x="4760976" y="1461515"/>
                  </a:lnTo>
                  <a:lnTo>
                    <a:pt x="4764024" y="1464563"/>
                  </a:lnTo>
                  <a:lnTo>
                    <a:pt x="4764024" y="1475231"/>
                  </a:lnTo>
                  <a:lnTo>
                    <a:pt x="4765548" y="1472183"/>
                  </a:lnTo>
                  <a:lnTo>
                    <a:pt x="4765548" y="1452371"/>
                  </a:lnTo>
                  <a:lnTo>
                    <a:pt x="4768596" y="1449323"/>
                  </a:lnTo>
                  <a:lnTo>
                    <a:pt x="4768596" y="1437131"/>
                  </a:lnTo>
                  <a:lnTo>
                    <a:pt x="4770120" y="1479803"/>
                  </a:lnTo>
                  <a:lnTo>
                    <a:pt x="4770120" y="1501139"/>
                  </a:lnTo>
                  <a:lnTo>
                    <a:pt x="4771644" y="1519427"/>
                  </a:lnTo>
                  <a:lnTo>
                    <a:pt x="4773168" y="1533143"/>
                  </a:lnTo>
                  <a:lnTo>
                    <a:pt x="4773168" y="1548383"/>
                  </a:lnTo>
                  <a:lnTo>
                    <a:pt x="4774692" y="1557527"/>
                  </a:lnTo>
                  <a:lnTo>
                    <a:pt x="4774692" y="1559051"/>
                  </a:lnTo>
                  <a:lnTo>
                    <a:pt x="4776216" y="1534667"/>
                  </a:lnTo>
                  <a:lnTo>
                    <a:pt x="4777740" y="1557527"/>
                  </a:lnTo>
                  <a:lnTo>
                    <a:pt x="4777740" y="1591055"/>
                  </a:lnTo>
                  <a:lnTo>
                    <a:pt x="4779264" y="1583435"/>
                  </a:lnTo>
                  <a:lnTo>
                    <a:pt x="4779264" y="1603247"/>
                  </a:lnTo>
                  <a:lnTo>
                    <a:pt x="4780788" y="1577339"/>
                  </a:lnTo>
                  <a:lnTo>
                    <a:pt x="4782312" y="1514855"/>
                  </a:lnTo>
                  <a:lnTo>
                    <a:pt x="4782312" y="1554479"/>
                  </a:lnTo>
                  <a:lnTo>
                    <a:pt x="4783836" y="1575815"/>
                  </a:lnTo>
                  <a:lnTo>
                    <a:pt x="4783836" y="1589531"/>
                  </a:lnTo>
                  <a:lnTo>
                    <a:pt x="4785360" y="1577339"/>
                  </a:lnTo>
                  <a:lnTo>
                    <a:pt x="4786884" y="1543811"/>
                  </a:lnTo>
                  <a:lnTo>
                    <a:pt x="4788408" y="1560575"/>
                  </a:lnTo>
                  <a:lnTo>
                    <a:pt x="4788408" y="1584959"/>
                  </a:lnTo>
                  <a:lnTo>
                    <a:pt x="4788408" y="1565147"/>
                  </a:lnTo>
                  <a:lnTo>
                    <a:pt x="4789932" y="1556003"/>
                  </a:lnTo>
                  <a:lnTo>
                    <a:pt x="4792980" y="1533143"/>
                  </a:lnTo>
                  <a:lnTo>
                    <a:pt x="4792980" y="1534667"/>
                  </a:lnTo>
                  <a:lnTo>
                    <a:pt x="4794504" y="1543811"/>
                  </a:lnTo>
                  <a:lnTo>
                    <a:pt x="4794504" y="1560575"/>
                  </a:lnTo>
                  <a:lnTo>
                    <a:pt x="4796028" y="1565147"/>
                  </a:lnTo>
                  <a:lnTo>
                    <a:pt x="4797552" y="1578863"/>
                  </a:lnTo>
                  <a:lnTo>
                    <a:pt x="4797552" y="1601723"/>
                  </a:lnTo>
                  <a:lnTo>
                    <a:pt x="4799076" y="1554479"/>
                  </a:lnTo>
                  <a:lnTo>
                    <a:pt x="4799076" y="1542287"/>
                  </a:lnTo>
                  <a:lnTo>
                    <a:pt x="4800600" y="1546859"/>
                  </a:lnTo>
                  <a:lnTo>
                    <a:pt x="4802124" y="1569719"/>
                  </a:lnTo>
                  <a:lnTo>
                    <a:pt x="4802124" y="1580387"/>
                  </a:lnTo>
                  <a:lnTo>
                    <a:pt x="4803648" y="1543811"/>
                  </a:lnTo>
                  <a:lnTo>
                    <a:pt x="4803648" y="1542287"/>
                  </a:lnTo>
                  <a:lnTo>
                    <a:pt x="4805172" y="1533143"/>
                  </a:lnTo>
                  <a:lnTo>
                    <a:pt x="4806696" y="1536191"/>
                  </a:lnTo>
                  <a:lnTo>
                    <a:pt x="4806696" y="1533143"/>
                  </a:lnTo>
                  <a:lnTo>
                    <a:pt x="4808220" y="1523999"/>
                  </a:lnTo>
                  <a:lnTo>
                    <a:pt x="4808220" y="1495043"/>
                  </a:lnTo>
                  <a:lnTo>
                    <a:pt x="4811268" y="1495043"/>
                  </a:lnTo>
                  <a:lnTo>
                    <a:pt x="4811268" y="1520951"/>
                  </a:lnTo>
                  <a:lnTo>
                    <a:pt x="4811268" y="1527047"/>
                  </a:lnTo>
                  <a:lnTo>
                    <a:pt x="4812792" y="1548383"/>
                  </a:lnTo>
                  <a:lnTo>
                    <a:pt x="4812792" y="1534667"/>
                  </a:lnTo>
                  <a:lnTo>
                    <a:pt x="4815840" y="1504187"/>
                  </a:lnTo>
                  <a:lnTo>
                    <a:pt x="4815840" y="1461515"/>
                  </a:lnTo>
                  <a:lnTo>
                    <a:pt x="4815840" y="1530095"/>
                  </a:lnTo>
                  <a:lnTo>
                    <a:pt x="4817364" y="1531619"/>
                  </a:lnTo>
                  <a:lnTo>
                    <a:pt x="4820412" y="1571243"/>
                  </a:lnTo>
                  <a:lnTo>
                    <a:pt x="4820412" y="1565147"/>
                  </a:lnTo>
                  <a:lnTo>
                    <a:pt x="4821936" y="1574291"/>
                  </a:lnTo>
                  <a:lnTo>
                    <a:pt x="4821936" y="1592579"/>
                  </a:lnTo>
                  <a:lnTo>
                    <a:pt x="4821936" y="1598675"/>
                  </a:lnTo>
                  <a:lnTo>
                    <a:pt x="4824984" y="1591055"/>
                  </a:lnTo>
                  <a:lnTo>
                    <a:pt x="4824984" y="1627631"/>
                  </a:lnTo>
                  <a:lnTo>
                    <a:pt x="4826508" y="1629155"/>
                  </a:lnTo>
                  <a:lnTo>
                    <a:pt x="4826508" y="1638299"/>
                  </a:lnTo>
                  <a:lnTo>
                    <a:pt x="4828032" y="1616963"/>
                  </a:lnTo>
                  <a:lnTo>
                    <a:pt x="4829556" y="1621535"/>
                  </a:lnTo>
                  <a:lnTo>
                    <a:pt x="4829556" y="1612391"/>
                  </a:lnTo>
                  <a:lnTo>
                    <a:pt x="4831080" y="1623059"/>
                  </a:lnTo>
                  <a:lnTo>
                    <a:pt x="4831080" y="1624583"/>
                  </a:lnTo>
                  <a:lnTo>
                    <a:pt x="4832604" y="1645920"/>
                  </a:lnTo>
                  <a:lnTo>
                    <a:pt x="4834128" y="1662683"/>
                  </a:lnTo>
                  <a:lnTo>
                    <a:pt x="4834128" y="1638299"/>
                  </a:lnTo>
                  <a:lnTo>
                    <a:pt x="4835652" y="1639823"/>
                  </a:lnTo>
                  <a:lnTo>
                    <a:pt x="4835652" y="1658111"/>
                  </a:lnTo>
                  <a:lnTo>
                    <a:pt x="4837176" y="1665731"/>
                  </a:lnTo>
                  <a:lnTo>
                    <a:pt x="4838700" y="1661159"/>
                  </a:lnTo>
                  <a:lnTo>
                    <a:pt x="4838700" y="1606295"/>
                  </a:lnTo>
                  <a:lnTo>
                    <a:pt x="4840224" y="1603247"/>
                  </a:lnTo>
                  <a:lnTo>
                    <a:pt x="4840224" y="1592579"/>
                  </a:lnTo>
                  <a:lnTo>
                    <a:pt x="4841748" y="1604771"/>
                  </a:lnTo>
                  <a:lnTo>
                    <a:pt x="4843272" y="1586483"/>
                  </a:lnTo>
                  <a:lnTo>
                    <a:pt x="4844796" y="1581911"/>
                  </a:lnTo>
                  <a:lnTo>
                    <a:pt x="4844796" y="1580387"/>
                  </a:lnTo>
                  <a:lnTo>
                    <a:pt x="4844796" y="1575815"/>
                  </a:lnTo>
                  <a:lnTo>
                    <a:pt x="4846320" y="1572767"/>
                  </a:lnTo>
                  <a:lnTo>
                    <a:pt x="4847844" y="1533143"/>
                  </a:lnTo>
                  <a:lnTo>
                    <a:pt x="4849368" y="1530095"/>
                  </a:lnTo>
                  <a:lnTo>
                    <a:pt x="4849368" y="1548383"/>
                  </a:lnTo>
                  <a:lnTo>
                    <a:pt x="4850892" y="1556003"/>
                  </a:lnTo>
                  <a:lnTo>
                    <a:pt x="4850892" y="1577339"/>
                  </a:lnTo>
                  <a:lnTo>
                    <a:pt x="4852416" y="1578863"/>
                  </a:lnTo>
                  <a:lnTo>
                    <a:pt x="4853940" y="1583435"/>
                  </a:lnTo>
                  <a:lnTo>
                    <a:pt x="4853940" y="1580387"/>
                  </a:lnTo>
                  <a:lnTo>
                    <a:pt x="4855464" y="1613915"/>
                  </a:lnTo>
                  <a:lnTo>
                    <a:pt x="4855464" y="1610867"/>
                  </a:lnTo>
                  <a:lnTo>
                    <a:pt x="4858512" y="1595627"/>
                  </a:lnTo>
                  <a:lnTo>
                    <a:pt x="4858512" y="1609343"/>
                  </a:lnTo>
                  <a:lnTo>
                    <a:pt x="4860036" y="1641347"/>
                  </a:lnTo>
                  <a:lnTo>
                    <a:pt x="4860036" y="1645920"/>
                  </a:lnTo>
                  <a:lnTo>
                    <a:pt x="4861560" y="1620011"/>
                  </a:lnTo>
                  <a:lnTo>
                    <a:pt x="4863084" y="1642871"/>
                  </a:lnTo>
                  <a:lnTo>
                    <a:pt x="4863084" y="1677923"/>
                  </a:lnTo>
                  <a:lnTo>
                    <a:pt x="4864608" y="1652015"/>
                  </a:lnTo>
                  <a:lnTo>
                    <a:pt x="4864608" y="1664208"/>
                  </a:lnTo>
                  <a:lnTo>
                    <a:pt x="4867656" y="1694688"/>
                  </a:lnTo>
                  <a:lnTo>
                    <a:pt x="4867656" y="1705355"/>
                  </a:lnTo>
                  <a:lnTo>
                    <a:pt x="4867656" y="1688591"/>
                  </a:lnTo>
                  <a:lnTo>
                    <a:pt x="4869180" y="1693164"/>
                  </a:lnTo>
                  <a:lnTo>
                    <a:pt x="4869180" y="1729739"/>
                  </a:lnTo>
                  <a:lnTo>
                    <a:pt x="4872228" y="1764791"/>
                  </a:lnTo>
                  <a:lnTo>
                    <a:pt x="4872228" y="1763267"/>
                  </a:lnTo>
                  <a:lnTo>
                    <a:pt x="4872228" y="1781555"/>
                  </a:lnTo>
                  <a:lnTo>
                    <a:pt x="4873752" y="1769364"/>
                  </a:lnTo>
                  <a:lnTo>
                    <a:pt x="4873752" y="1767839"/>
                  </a:lnTo>
                  <a:lnTo>
                    <a:pt x="4876800" y="1763267"/>
                  </a:lnTo>
                  <a:lnTo>
                    <a:pt x="4876800" y="1780031"/>
                  </a:lnTo>
                  <a:lnTo>
                    <a:pt x="4878324" y="1758695"/>
                  </a:lnTo>
                  <a:lnTo>
                    <a:pt x="4878324" y="1700783"/>
                  </a:lnTo>
                  <a:lnTo>
                    <a:pt x="4878324" y="1714499"/>
                  </a:lnTo>
                  <a:lnTo>
                    <a:pt x="4881372" y="1728215"/>
                  </a:lnTo>
                  <a:lnTo>
                    <a:pt x="4881372" y="1754123"/>
                  </a:lnTo>
                  <a:lnTo>
                    <a:pt x="4882896" y="1770888"/>
                  </a:lnTo>
                  <a:lnTo>
                    <a:pt x="4882896" y="1773935"/>
                  </a:lnTo>
                  <a:lnTo>
                    <a:pt x="4884420" y="1752599"/>
                  </a:lnTo>
                  <a:lnTo>
                    <a:pt x="4885944" y="1680971"/>
                  </a:lnTo>
                  <a:lnTo>
                    <a:pt x="4885944" y="1645920"/>
                  </a:lnTo>
                  <a:lnTo>
                    <a:pt x="4887468" y="1610867"/>
                  </a:lnTo>
                  <a:lnTo>
                    <a:pt x="4887468" y="1577339"/>
                  </a:lnTo>
                  <a:lnTo>
                    <a:pt x="4888992" y="1623059"/>
                  </a:lnTo>
                  <a:lnTo>
                    <a:pt x="4890516" y="1610867"/>
                  </a:lnTo>
                  <a:lnTo>
                    <a:pt x="4890516" y="1612391"/>
                  </a:lnTo>
                  <a:lnTo>
                    <a:pt x="4892040" y="1613915"/>
                  </a:lnTo>
                  <a:lnTo>
                    <a:pt x="4892040" y="1598675"/>
                  </a:lnTo>
                  <a:lnTo>
                    <a:pt x="4893564" y="1630679"/>
                  </a:lnTo>
                  <a:lnTo>
                    <a:pt x="4895088" y="1626108"/>
                  </a:lnTo>
                  <a:lnTo>
                    <a:pt x="4895088" y="1586483"/>
                  </a:lnTo>
                  <a:lnTo>
                    <a:pt x="4896612" y="1572767"/>
                  </a:lnTo>
                  <a:lnTo>
                    <a:pt x="4896612" y="1554479"/>
                  </a:lnTo>
                  <a:lnTo>
                    <a:pt x="4898136" y="1516379"/>
                  </a:lnTo>
                  <a:lnTo>
                    <a:pt x="4899660" y="1495043"/>
                  </a:lnTo>
                  <a:lnTo>
                    <a:pt x="4901184" y="1488947"/>
                  </a:lnTo>
                  <a:lnTo>
                    <a:pt x="4901184" y="1510283"/>
                  </a:lnTo>
                  <a:lnTo>
                    <a:pt x="4901184" y="1508759"/>
                  </a:lnTo>
                  <a:lnTo>
                    <a:pt x="4902708" y="1523999"/>
                  </a:lnTo>
                  <a:lnTo>
                    <a:pt x="4904232" y="1507235"/>
                  </a:lnTo>
                  <a:lnTo>
                    <a:pt x="4905756" y="1484375"/>
                  </a:lnTo>
                  <a:lnTo>
                    <a:pt x="4905756" y="1452371"/>
                  </a:lnTo>
                  <a:lnTo>
                    <a:pt x="4905756" y="1461515"/>
                  </a:lnTo>
                  <a:lnTo>
                    <a:pt x="4907280" y="1488947"/>
                  </a:lnTo>
                  <a:lnTo>
                    <a:pt x="4908804" y="1566671"/>
                  </a:lnTo>
                  <a:lnTo>
                    <a:pt x="4910328" y="1527047"/>
                  </a:lnTo>
                  <a:lnTo>
                    <a:pt x="4910328" y="1508759"/>
                  </a:lnTo>
                  <a:lnTo>
                    <a:pt x="4911852" y="1490471"/>
                  </a:lnTo>
                  <a:lnTo>
                    <a:pt x="4911852" y="1522475"/>
                  </a:lnTo>
                  <a:lnTo>
                    <a:pt x="4913376" y="1508759"/>
                  </a:lnTo>
                  <a:lnTo>
                    <a:pt x="4914900" y="1479803"/>
                  </a:lnTo>
                  <a:lnTo>
                    <a:pt x="4914900" y="1466087"/>
                  </a:lnTo>
                  <a:lnTo>
                    <a:pt x="4916424" y="1528571"/>
                  </a:lnTo>
                  <a:lnTo>
                    <a:pt x="4917948" y="1571243"/>
                  </a:lnTo>
                  <a:lnTo>
                    <a:pt x="4919472" y="1580387"/>
                  </a:lnTo>
                  <a:lnTo>
                    <a:pt x="4919472" y="1540763"/>
                  </a:lnTo>
                  <a:lnTo>
                    <a:pt x="4920996" y="1539239"/>
                  </a:lnTo>
                  <a:lnTo>
                    <a:pt x="4920996" y="1504187"/>
                  </a:lnTo>
                  <a:lnTo>
                    <a:pt x="4924044" y="1508759"/>
                  </a:lnTo>
                  <a:lnTo>
                    <a:pt x="4924044" y="1440179"/>
                  </a:lnTo>
                  <a:lnTo>
                    <a:pt x="4924044" y="1469135"/>
                  </a:lnTo>
                  <a:lnTo>
                    <a:pt x="4925568" y="1517903"/>
                  </a:lnTo>
                  <a:lnTo>
                    <a:pt x="4928616" y="1545335"/>
                  </a:lnTo>
                  <a:lnTo>
                    <a:pt x="4928616" y="1510283"/>
                  </a:lnTo>
                  <a:lnTo>
                    <a:pt x="4928616" y="1482851"/>
                  </a:lnTo>
                  <a:lnTo>
                    <a:pt x="4930140" y="1520951"/>
                  </a:lnTo>
                  <a:lnTo>
                    <a:pt x="4930140" y="1533143"/>
                  </a:lnTo>
                  <a:lnTo>
                    <a:pt x="4933188" y="1520951"/>
                  </a:lnTo>
                  <a:lnTo>
                    <a:pt x="4933188" y="1534667"/>
                  </a:lnTo>
                  <a:lnTo>
                    <a:pt x="4934712" y="1516379"/>
                  </a:lnTo>
                  <a:lnTo>
                    <a:pt x="4934712" y="1501139"/>
                  </a:lnTo>
                  <a:lnTo>
                    <a:pt x="4937760" y="1496567"/>
                  </a:lnTo>
                  <a:lnTo>
                    <a:pt x="4937760" y="1484375"/>
                  </a:lnTo>
                  <a:lnTo>
                    <a:pt x="4939284" y="1466087"/>
                  </a:lnTo>
                  <a:lnTo>
                    <a:pt x="4940808" y="1496567"/>
                  </a:lnTo>
                  <a:lnTo>
                    <a:pt x="4942332" y="1482851"/>
                  </a:lnTo>
                  <a:lnTo>
                    <a:pt x="4942332" y="1523999"/>
                  </a:lnTo>
                  <a:lnTo>
                    <a:pt x="4943856" y="1540763"/>
                  </a:lnTo>
                  <a:lnTo>
                    <a:pt x="4943856" y="1560575"/>
                  </a:lnTo>
                  <a:lnTo>
                    <a:pt x="4945380" y="1540763"/>
                  </a:lnTo>
                  <a:lnTo>
                    <a:pt x="4946904" y="1534667"/>
                  </a:lnTo>
                  <a:lnTo>
                    <a:pt x="4946904" y="1476755"/>
                  </a:lnTo>
                  <a:lnTo>
                    <a:pt x="4948428" y="1464563"/>
                  </a:lnTo>
                  <a:lnTo>
                    <a:pt x="4948428" y="1473707"/>
                  </a:lnTo>
                  <a:lnTo>
                    <a:pt x="4949952" y="1440179"/>
                  </a:lnTo>
                  <a:lnTo>
                    <a:pt x="4951476" y="1453895"/>
                  </a:lnTo>
                  <a:lnTo>
                    <a:pt x="4953000" y="1478279"/>
                  </a:lnTo>
                  <a:lnTo>
                    <a:pt x="4953000" y="1438655"/>
                  </a:lnTo>
                  <a:lnTo>
                    <a:pt x="4954524" y="1408175"/>
                  </a:lnTo>
                  <a:lnTo>
                    <a:pt x="4956048" y="1380743"/>
                  </a:lnTo>
                  <a:lnTo>
                    <a:pt x="4957572" y="1368552"/>
                  </a:lnTo>
                  <a:lnTo>
                    <a:pt x="4957572" y="1363979"/>
                  </a:lnTo>
                  <a:lnTo>
                    <a:pt x="4957572" y="1370075"/>
                  </a:lnTo>
                  <a:lnTo>
                    <a:pt x="4959096" y="1383791"/>
                  </a:lnTo>
                  <a:lnTo>
                    <a:pt x="4960620" y="1388363"/>
                  </a:lnTo>
                  <a:lnTo>
                    <a:pt x="4962144" y="1357883"/>
                  </a:lnTo>
                  <a:lnTo>
                    <a:pt x="4962144" y="1341119"/>
                  </a:lnTo>
                  <a:lnTo>
                    <a:pt x="4962144" y="1348739"/>
                  </a:lnTo>
                  <a:lnTo>
                    <a:pt x="4963668" y="1350263"/>
                  </a:lnTo>
                  <a:lnTo>
                    <a:pt x="4965192" y="1357883"/>
                  </a:lnTo>
                  <a:lnTo>
                    <a:pt x="4966716" y="1380743"/>
                  </a:lnTo>
                  <a:lnTo>
                    <a:pt x="4966716" y="1389887"/>
                  </a:lnTo>
                  <a:lnTo>
                    <a:pt x="4968240" y="1406652"/>
                  </a:lnTo>
                  <a:lnTo>
                    <a:pt x="4968240" y="1412747"/>
                  </a:lnTo>
                  <a:lnTo>
                    <a:pt x="4971288" y="1417319"/>
                  </a:lnTo>
                  <a:lnTo>
                    <a:pt x="4971288" y="1397507"/>
                  </a:lnTo>
                  <a:lnTo>
                    <a:pt x="4972812" y="1418843"/>
                  </a:lnTo>
                  <a:lnTo>
                    <a:pt x="4972812" y="1415795"/>
                  </a:lnTo>
                  <a:lnTo>
                    <a:pt x="4974336" y="1406652"/>
                  </a:lnTo>
                  <a:lnTo>
                    <a:pt x="4975860" y="1395983"/>
                  </a:lnTo>
                  <a:lnTo>
                    <a:pt x="4975860" y="1391411"/>
                  </a:lnTo>
                  <a:lnTo>
                    <a:pt x="4977384" y="1397507"/>
                  </a:lnTo>
                  <a:lnTo>
                    <a:pt x="4978908" y="1365503"/>
                  </a:lnTo>
                  <a:lnTo>
                    <a:pt x="4980432" y="1373123"/>
                  </a:lnTo>
                  <a:lnTo>
                    <a:pt x="4980432" y="1383791"/>
                  </a:lnTo>
                  <a:lnTo>
                    <a:pt x="4981956" y="1371599"/>
                  </a:lnTo>
                  <a:lnTo>
                    <a:pt x="4981956" y="1392935"/>
                  </a:lnTo>
                  <a:lnTo>
                    <a:pt x="4985004" y="1376171"/>
                  </a:lnTo>
                  <a:lnTo>
                    <a:pt x="4985004" y="1345691"/>
                  </a:lnTo>
                  <a:lnTo>
                    <a:pt x="4985004" y="1327403"/>
                  </a:lnTo>
                  <a:lnTo>
                    <a:pt x="4986528" y="1328927"/>
                  </a:lnTo>
                  <a:lnTo>
                    <a:pt x="4986528" y="1309115"/>
                  </a:lnTo>
                  <a:lnTo>
                    <a:pt x="4989576" y="1338071"/>
                  </a:lnTo>
                  <a:lnTo>
                    <a:pt x="4989576" y="1309115"/>
                  </a:lnTo>
                  <a:lnTo>
                    <a:pt x="4991100" y="1331975"/>
                  </a:lnTo>
                  <a:lnTo>
                    <a:pt x="4991100" y="1290827"/>
                  </a:lnTo>
                  <a:lnTo>
                    <a:pt x="4991100" y="1280159"/>
                  </a:lnTo>
                  <a:lnTo>
                    <a:pt x="4994148" y="1290827"/>
                  </a:lnTo>
                  <a:lnTo>
                    <a:pt x="4994148" y="1252727"/>
                  </a:lnTo>
                  <a:lnTo>
                    <a:pt x="4995672" y="1245107"/>
                  </a:lnTo>
                  <a:lnTo>
                    <a:pt x="4995672" y="1234439"/>
                  </a:lnTo>
                  <a:lnTo>
                    <a:pt x="4997196" y="1226819"/>
                  </a:lnTo>
                  <a:lnTo>
                    <a:pt x="4998720" y="1229867"/>
                  </a:lnTo>
                  <a:lnTo>
                    <a:pt x="4998720" y="1175003"/>
                  </a:lnTo>
                  <a:lnTo>
                    <a:pt x="5000244" y="1152143"/>
                  </a:lnTo>
                  <a:lnTo>
                    <a:pt x="5000244" y="1133855"/>
                  </a:lnTo>
                  <a:lnTo>
                    <a:pt x="5003292" y="1149095"/>
                  </a:lnTo>
                  <a:lnTo>
                    <a:pt x="5003292" y="1170431"/>
                  </a:lnTo>
                  <a:lnTo>
                    <a:pt x="5004816" y="1150619"/>
                  </a:lnTo>
                  <a:lnTo>
                    <a:pt x="5004816" y="1187195"/>
                  </a:lnTo>
                  <a:lnTo>
                    <a:pt x="5006340" y="1152143"/>
                  </a:lnTo>
                  <a:lnTo>
                    <a:pt x="5007864" y="1130807"/>
                  </a:lnTo>
                  <a:lnTo>
                    <a:pt x="5007864" y="1170431"/>
                  </a:lnTo>
                  <a:lnTo>
                    <a:pt x="5009388" y="1149095"/>
                  </a:lnTo>
                  <a:lnTo>
                    <a:pt x="5009388" y="1127759"/>
                  </a:lnTo>
                  <a:lnTo>
                    <a:pt x="5010912" y="1139952"/>
                  </a:lnTo>
                  <a:lnTo>
                    <a:pt x="5012436" y="1139952"/>
                  </a:lnTo>
                  <a:lnTo>
                    <a:pt x="5013960" y="1127759"/>
                  </a:lnTo>
                  <a:lnTo>
                    <a:pt x="5013960" y="1139952"/>
                  </a:lnTo>
                  <a:lnTo>
                    <a:pt x="5013960" y="1176527"/>
                  </a:lnTo>
                  <a:lnTo>
                    <a:pt x="5015484" y="1232915"/>
                  </a:lnTo>
                  <a:lnTo>
                    <a:pt x="5017008" y="1304543"/>
                  </a:lnTo>
                  <a:lnTo>
                    <a:pt x="5018532" y="1322831"/>
                  </a:lnTo>
                  <a:lnTo>
                    <a:pt x="5018532" y="1290827"/>
                  </a:lnTo>
                  <a:lnTo>
                    <a:pt x="5018532" y="1336547"/>
                  </a:lnTo>
                  <a:lnTo>
                    <a:pt x="5020056" y="1342643"/>
                  </a:lnTo>
                  <a:lnTo>
                    <a:pt x="5021580" y="1324355"/>
                  </a:lnTo>
                  <a:lnTo>
                    <a:pt x="5023104" y="1336547"/>
                  </a:lnTo>
                  <a:lnTo>
                    <a:pt x="5023104" y="1295399"/>
                  </a:lnTo>
                  <a:lnTo>
                    <a:pt x="5024628" y="1292352"/>
                  </a:lnTo>
                  <a:lnTo>
                    <a:pt x="5024628" y="1382267"/>
                  </a:lnTo>
                  <a:lnTo>
                    <a:pt x="5026152" y="1360931"/>
                  </a:lnTo>
                  <a:lnTo>
                    <a:pt x="5027676" y="1365503"/>
                  </a:lnTo>
                  <a:lnTo>
                    <a:pt x="5027676" y="1383791"/>
                  </a:lnTo>
                  <a:lnTo>
                    <a:pt x="5029200" y="1376171"/>
                  </a:lnTo>
                  <a:lnTo>
                    <a:pt x="5029200" y="1382267"/>
                  </a:lnTo>
                  <a:lnTo>
                    <a:pt x="5030724" y="1347215"/>
                  </a:lnTo>
                  <a:lnTo>
                    <a:pt x="5032248" y="1342643"/>
                  </a:lnTo>
                  <a:lnTo>
                    <a:pt x="5032248" y="1336547"/>
                  </a:lnTo>
                  <a:lnTo>
                    <a:pt x="5033772" y="1347215"/>
                  </a:lnTo>
                  <a:lnTo>
                    <a:pt x="5033772" y="1354835"/>
                  </a:lnTo>
                  <a:lnTo>
                    <a:pt x="5036820" y="1385315"/>
                  </a:lnTo>
                  <a:lnTo>
                    <a:pt x="5036820" y="1345691"/>
                  </a:lnTo>
                  <a:lnTo>
                    <a:pt x="5038344" y="1335023"/>
                  </a:lnTo>
                  <a:lnTo>
                    <a:pt x="5038344" y="1303019"/>
                  </a:lnTo>
                  <a:lnTo>
                    <a:pt x="5041392" y="1296923"/>
                  </a:lnTo>
                  <a:lnTo>
                    <a:pt x="5041392" y="1252727"/>
                  </a:lnTo>
                  <a:lnTo>
                    <a:pt x="5041392" y="1257299"/>
                  </a:lnTo>
                  <a:lnTo>
                    <a:pt x="5042916" y="1248155"/>
                  </a:lnTo>
                  <a:lnTo>
                    <a:pt x="5042916" y="1251203"/>
                  </a:lnTo>
                  <a:lnTo>
                    <a:pt x="5045964" y="1248155"/>
                  </a:lnTo>
                  <a:lnTo>
                    <a:pt x="5045964" y="1257299"/>
                  </a:lnTo>
                  <a:lnTo>
                    <a:pt x="5047488" y="1205483"/>
                  </a:lnTo>
                  <a:lnTo>
                    <a:pt x="5047488" y="1185671"/>
                  </a:lnTo>
                  <a:lnTo>
                    <a:pt x="5047488" y="1184147"/>
                  </a:lnTo>
                  <a:lnTo>
                    <a:pt x="5050536" y="1202435"/>
                  </a:lnTo>
                  <a:lnTo>
                    <a:pt x="5050536" y="1185671"/>
                  </a:lnTo>
                  <a:lnTo>
                    <a:pt x="5052060" y="1214627"/>
                  </a:lnTo>
                  <a:lnTo>
                    <a:pt x="5052060" y="1188719"/>
                  </a:lnTo>
                  <a:lnTo>
                    <a:pt x="5052060" y="1229867"/>
                  </a:lnTo>
                  <a:lnTo>
                    <a:pt x="5055108" y="1207007"/>
                  </a:lnTo>
                  <a:lnTo>
                    <a:pt x="5055108" y="1194815"/>
                  </a:lnTo>
                  <a:lnTo>
                    <a:pt x="5056632" y="1208531"/>
                  </a:lnTo>
                  <a:lnTo>
                    <a:pt x="5056632" y="1191767"/>
                  </a:lnTo>
                  <a:lnTo>
                    <a:pt x="5058156" y="1220723"/>
                  </a:lnTo>
                  <a:lnTo>
                    <a:pt x="5059680" y="1261871"/>
                  </a:lnTo>
                  <a:lnTo>
                    <a:pt x="5059680" y="1229867"/>
                  </a:lnTo>
                  <a:lnTo>
                    <a:pt x="5061204" y="1225295"/>
                  </a:lnTo>
                  <a:lnTo>
                    <a:pt x="5061204" y="1260347"/>
                  </a:lnTo>
                  <a:lnTo>
                    <a:pt x="5064252" y="1263395"/>
                  </a:lnTo>
                  <a:lnTo>
                    <a:pt x="5064252" y="1286255"/>
                  </a:lnTo>
                  <a:lnTo>
                    <a:pt x="5065776" y="1287779"/>
                  </a:lnTo>
                  <a:lnTo>
                    <a:pt x="5065776" y="1299971"/>
                  </a:lnTo>
                  <a:lnTo>
                    <a:pt x="5067300" y="1295399"/>
                  </a:lnTo>
                  <a:lnTo>
                    <a:pt x="5068824" y="1315211"/>
                  </a:lnTo>
                  <a:lnTo>
                    <a:pt x="5070348" y="1292352"/>
                  </a:lnTo>
                  <a:lnTo>
                    <a:pt x="5070348" y="1324355"/>
                  </a:lnTo>
                  <a:lnTo>
                    <a:pt x="5070348" y="1299971"/>
                  </a:lnTo>
                  <a:lnTo>
                    <a:pt x="5071872" y="1321307"/>
                  </a:lnTo>
                  <a:lnTo>
                    <a:pt x="5073396" y="1341119"/>
                  </a:lnTo>
                  <a:lnTo>
                    <a:pt x="5074920" y="1333499"/>
                  </a:lnTo>
                  <a:lnTo>
                    <a:pt x="5074920" y="1330452"/>
                  </a:lnTo>
                  <a:lnTo>
                    <a:pt x="5074920" y="1374647"/>
                  </a:lnTo>
                  <a:lnTo>
                    <a:pt x="5076444" y="1386839"/>
                  </a:lnTo>
                  <a:lnTo>
                    <a:pt x="5077968" y="1367027"/>
                  </a:lnTo>
                  <a:lnTo>
                    <a:pt x="5079492" y="1395983"/>
                  </a:lnTo>
                  <a:lnTo>
                    <a:pt x="5079492" y="1371599"/>
                  </a:lnTo>
                  <a:lnTo>
                    <a:pt x="5081016" y="1335023"/>
                  </a:lnTo>
                  <a:lnTo>
                    <a:pt x="5081016" y="1328927"/>
                  </a:lnTo>
                  <a:lnTo>
                    <a:pt x="5082540" y="1348739"/>
                  </a:lnTo>
                  <a:lnTo>
                    <a:pt x="5084064" y="1363979"/>
                  </a:lnTo>
                  <a:lnTo>
                    <a:pt x="5084064" y="1386839"/>
                  </a:lnTo>
                  <a:lnTo>
                    <a:pt x="5085588" y="1385315"/>
                  </a:lnTo>
                  <a:lnTo>
                    <a:pt x="5085588" y="1402079"/>
                  </a:lnTo>
                  <a:lnTo>
                    <a:pt x="5087112" y="1380743"/>
                  </a:lnTo>
                  <a:lnTo>
                    <a:pt x="5088636" y="1365503"/>
                  </a:lnTo>
                  <a:lnTo>
                    <a:pt x="5088636" y="1397507"/>
                  </a:lnTo>
                  <a:lnTo>
                    <a:pt x="5090160" y="1400555"/>
                  </a:lnTo>
                  <a:lnTo>
                    <a:pt x="5090160" y="1397507"/>
                  </a:lnTo>
                  <a:lnTo>
                    <a:pt x="5091684" y="1395983"/>
                  </a:lnTo>
                  <a:lnTo>
                    <a:pt x="5093208" y="1389887"/>
                  </a:lnTo>
                  <a:lnTo>
                    <a:pt x="5093208" y="1373123"/>
                  </a:lnTo>
                  <a:lnTo>
                    <a:pt x="5094732" y="1371599"/>
                  </a:lnTo>
                  <a:lnTo>
                    <a:pt x="5094732" y="1324355"/>
                  </a:lnTo>
                  <a:lnTo>
                    <a:pt x="5097780" y="1325879"/>
                  </a:lnTo>
                  <a:lnTo>
                    <a:pt x="5097780" y="1315211"/>
                  </a:lnTo>
                  <a:lnTo>
                    <a:pt x="5097780" y="1370075"/>
                  </a:lnTo>
                  <a:lnTo>
                    <a:pt x="5099304" y="1391411"/>
                  </a:lnTo>
                  <a:lnTo>
                    <a:pt x="5099304" y="1360931"/>
                  </a:lnTo>
                  <a:lnTo>
                    <a:pt x="5102352" y="1338071"/>
                  </a:lnTo>
                  <a:lnTo>
                    <a:pt x="5102352" y="1333499"/>
                  </a:lnTo>
                  <a:lnTo>
                    <a:pt x="5103876" y="1345691"/>
                  </a:lnTo>
                  <a:lnTo>
                    <a:pt x="5103876" y="1356359"/>
                  </a:lnTo>
                  <a:lnTo>
                    <a:pt x="5103876" y="1335023"/>
                  </a:lnTo>
                  <a:lnTo>
                    <a:pt x="5106924" y="1350263"/>
                  </a:lnTo>
                  <a:lnTo>
                    <a:pt x="5108448" y="1333499"/>
                  </a:lnTo>
                  <a:lnTo>
                    <a:pt x="5108448" y="1339595"/>
                  </a:lnTo>
                  <a:lnTo>
                    <a:pt x="5108448" y="1344167"/>
                  </a:lnTo>
                  <a:lnTo>
                    <a:pt x="5111496" y="1342643"/>
                  </a:lnTo>
                  <a:lnTo>
                    <a:pt x="5111496" y="1356359"/>
                  </a:lnTo>
                  <a:lnTo>
                    <a:pt x="5113020" y="1367027"/>
                  </a:lnTo>
                  <a:lnTo>
                    <a:pt x="5113020" y="1380743"/>
                  </a:lnTo>
                  <a:lnTo>
                    <a:pt x="5114544" y="1400555"/>
                  </a:lnTo>
                  <a:lnTo>
                    <a:pt x="5116068" y="1409699"/>
                  </a:lnTo>
                  <a:lnTo>
                    <a:pt x="5116068" y="1383791"/>
                  </a:lnTo>
                  <a:lnTo>
                    <a:pt x="5117592" y="1399031"/>
                  </a:lnTo>
                  <a:lnTo>
                    <a:pt x="5117592" y="1382267"/>
                  </a:lnTo>
                  <a:lnTo>
                    <a:pt x="5119116" y="1402079"/>
                  </a:lnTo>
                  <a:lnTo>
                    <a:pt x="5120640" y="1412747"/>
                  </a:lnTo>
                  <a:lnTo>
                    <a:pt x="5120640" y="1438655"/>
                  </a:lnTo>
                  <a:lnTo>
                    <a:pt x="5122164" y="1475231"/>
                  </a:lnTo>
                  <a:lnTo>
                    <a:pt x="5122164" y="1478279"/>
                  </a:lnTo>
                  <a:lnTo>
                    <a:pt x="5123688" y="1485899"/>
                  </a:lnTo>
                  <a:lnTo>
                    <a:pt x="5125212" y="1470659"/>
                  </a:lnTo>
                  <a:lnTo>
                    <a:pt x="5126736" y="1473707"/>
                  </a:lnTo>
                  <a:lnTo>
                    <a:pt x="5126736" y="1464563"/>
                  </a:lnTo>
                  <a:lnTo>
                    <a:pt x="5126736" y="1463039"/>
                  </a:lnTo>
                  <a:lnTo>
                    <a:pt x="5128260" y="1463039"/>
                  </a:lnTo>
                  <a:lnTo>
                    <a:pt x="5129784" y="1449323"/>
                  </a:lnTo>
                  <a:lnTo>
                    <a:pt x="5131308" y="1452371"/>
                  </a:lnTo>
                  <a:lnTo>
                    <a:pt x="5131308" y="1482851"/>
                  </a:lnTo>
                  <a:lnTo>
                    <a:pt x="5131308" y="1443227"/>
                  </a:lnTo>
                  <a:lnTo>
                    <a:pt x="5132832" y="1453895"/>
                  </a:lnTo>
                  <a:lnTo>
                    <a:pt x="5134356" y="1464563"/>
                  </a:lnTo>
                  <a:lnTo>
                    <a:pt x="5135880" y="1447799"/>
                  </a:lnTo>
                  <a:lnTo>
                    <a:pt x="5135880" y="1482851"/>
                  </a:lnTo>
                  <a:lnTo>
                    <a:pt x="5137404" y="1502663"/>
                  </a:lnTo>
                  <a:lnTo>
                    <a:pt x="5137404" y="1493519"/>
                  </a:lnTo>
                  <a:lnTo>
                    <a:pt x="5138928" y="1505711"/>
                  </a:lnTo>
                  <a:lnTo>
                    <a:pt x="5140452" y="1533143"/>
                  </a:lnTo>
                  <a:lnTo>
                    <a:pt x="5140452" y="1473707"/>
                  </a:lnTo>
                  <a:lnTo>
                    <a:pt x="5141976" y="1514855"/>
                  </a:lnTo>
                  <a:lnTo>
                    <a:pt x="5141976" y="1496567"/>
                  </a:lnTo>
                  <a:lnTo>
                    <a:pt x="5143500" y="1467611"/>
                  </a:lnTo>
                  <a:lnTo>
                    <a:pt x="5145024" y="1472183"/>
                  </a:lnTo>
                  <a:lnTo>
                    <a:pt x="5145024" y="1447799"/>
                  </a:lnTo>
                  <a:lnTo>
                    <a:pt x="5146548" y="1406652"/>
                  </a:lnTo>
                  <a:lnTo>
                    <a:pt x="5146548" y="1373123"/>
                  </a:lnTo>
                  <a:lnTo>
                    <a:pt x="5148072" y="1391411"/>
                  </a:lnTo>
                  <a:lnTo>
                    <a:pt x="5149596" y="1388363"/>
                  </a:lnTo>
                  <a:lnTo>
                    <a:pt x="5149596" y="1426463"/>
                  </a:lnTo>
                  <a:lnTo>
                    <a:pt x="5151120" y="1444751"/>
                  </a:lnTo>
                  <a:lnTo>
                    <a:pt x="5151120" y="1408175"/>
                  </a:lnTo>
                  <a:lnTo>
                    <a:pt x="5154168" y="1438655"/>
                  </a:lnTo>
                  <a:lnTo>
                    <a:pt x="5154168" y="1440179"/>
                  </a:lnTo>
                  <a:lnTo>
                    <a:pt x="5154168" y="1443227"/>
                  </a:lnTo>
                  <a:lnTo>
                    <a:pt x="5155692" y="1450847"/>
                  </a:lnTo>
                  <a:lnTo>
                    <a:pt x="5155692" y="1429511"/>
                  </a:lnTo>
                  <a:lnTo>
                    <a:pt x="5158740" y="1435607"/>
                  </a:lnTo>
                  <a:lnTo>
                    <a:pt x="5158740" y="1417319"/>
                  </a:lnTo>
                  <a:lnTo>
                    <a:pt x="5160264" y="1403603"/>
                  </a:lnTo>
                  <a:lnTo>
                    <a:pt x="5160264" y="1385315"/>
                  </a:lnTo>
                  <a:lnTo>
                    <a:pt x="5163312" y="1374647"/>
                  </a:lnTo>
                  <a:lnTo>
                    <a:pt x="5163312" y="1382267"/>
                  </a:lnTo>
                  <a:lnTo>
                    <a:pt x="5164836" y="1385315"/>
                  </a:lnTo>
                  <a:lnTo>
                    <a:pt x="5164836" y="1395983"/>
                  </a:lnTo>
                  <a:lnTo>
                    <a:pt x="5164836" y="1426463"/>
                  </a:lnTo>
                  <a:lnTo>
                    <a:pt x="5167884" y="1455419"/>
                  </a:lnTo>
                  <a:lnTo>
                    <a:pt x="5167884" y="1466087"/>
                  </a:lnTo>
                  <a:lnTo>
                    <a:pt x="5169408" y="1504187"/>
                  </a:lnTo>
                  <a:lnTo>
                    <a:pt x="5169408" y="1501139"/>
                  </a:lnTo>
                  <a:lnTo>
                    <a:pt x="5170932" y="1522475"/>
                  </a:lnTo>
                  <a:lnTo>
                    <a:pt x="5172456" y="1562099"/>
                  </a:lnTo>
                  <a:lnTo>
                    <a:pt x="5172456" y="1545335"/>
                  </a:lnTo>
                  <a:lnTo>
                    <a:pt x="5173980" y="1554479"/>
                  </a:lnTo>
                  <a:lnTo>
                    <a:pt x="5173980" y="1536191"/>
                  </a:lnTo>
                  <a:lnTo>
                    <a:pt x="5175504" y="1542287"/>
                  </a:lnTo>
                  <a:lnTo>
                    <a:pt x="5177028" y="1551431"/>
                  </a:lnTo>
                  <a:lnTo>
                    <a:pt x="5177028" y="1552955"/>
                  </a:lnTo>
                  <a:lnTo>
                    <a:pt x="5178552" y="1543811"/>
                  </a:lnTo>
                  <a:lnTo>
                    <a:pt x="5178552" y="1534667"/>
                  </a:lnTo>
                  <a:lnTo>
                    <a:pt x="5181600" y="1562099"/>
                  </a:lnTo>
                  <a:lnTo>
                    <a:pt x="5181600" y="1559051"/>
                  </a:lnTo>
                  <a:lnTo>
                    <a:pt x="5183124" y="1572767"/>
                  </a:lnTo>
                  <a:lnTo>
                    <a:pt x="5183124" y="1583435"/>
                  </a:lnTo>
                  <a:lnTo>
                    <a:pt x="5186172" y="1612391"/>
                  </a:lnTo>
                  <a:lnTo>
                    <a:pt x="5187696" y="1606295"/>
                  </a:lnTo>
                  <a:lnTo>
                    <a:pt x="5187696" y="1594103"/>
                  </a:lnTo>
                  <a:lnTo>
                    <a:pt x="5189220" y="1598675"/>
                  </a:lnTo>
                  <a:lnTo>
                    <a:pt x="5190744" y="1584959"/>
                  </a:lnTo>
                  <a:lnTo>
                    <a:pt x="5192268" y="1607819"/>
                  </a:lnTo>
                  <a:lnTo>
                    <a:pt x="5192268" y="1597151"/>
                  </a:lnTo>
                  <a:lnTo>
                    <a:pt x="5193792" y="1620011"/>
                  </a:lnTo>
                  <a:lnTo>
                    <a:pt x="5193792" y="1588007"/>
                  </a:lnTo>
                  <a:lnTo>
                    <a:pt x="5196840" y="1624583"/>
                  </a:lnTo>
                  <a:lnTo>
                    <a:pt x="5196840" y="1569719"/>
                  </a:lnTo>
                  <a:lnTo>
                    <a:pt x="5198364" y="1589531"/>
                  </a:lnTo>
                  <a:lnTo>
                    <a:pt x="5198364" y="1571243"/>
                  </a:lnTo>
                  <a:lnTo>
                    <a:pt x="5199888" y="1574291"/>
                  </a:lnTo>
                  <a:lnTo>
                    <a:pt x="5201412" y="1530095"/>
                  </a:lnTo>
                  <a:lnTo>
                    <a:pt x="5201412" y="1522475"/>
                  </a:lnTo>
                  <a:lnTo>
                    <a:pt x="5202936" y="1534667"/>
                  </a:lnTo>
                  <a:lnTo>
                    <a:pt x="5202936" y="1533143"/>
                  </a:lnTo>
                  <a:lnTo>
                    <a:pt x="5204460" y="1523999"/>
                  </a:lnTo>
                  <a:lnTo>
                    <a:pt x="5205984" y="1520951"/>
                  </a:lnTo>
                  <a:lnTo>
                    <a:pt x="5205984" y="1525523"/>
                  </a:lnTo>
                  <a:lnTo>
                    <a:pt x="5207508" y="1501139"/>
                  </a:lnTo>
                  <a:lnTo>
                    <a:pt x="5207508" y="1508759"/>
                  </a:lnTo>
                  <a:lnTo>
                    <a:pt x="5210556" y="1502663"/>
                  </a:lnTo>
                  <a:lnTo>
                    <a:pt x="5210556" y="1534667"/>
                  </a:lnTo>
                  <a:lnTo>
                    <a:pt x="5210556" y="1533143"/>
                  </a:lnTo>
                  <a:lnTo>
                    <a:pt x="5212080" y="1537715"/>
                  </a:lnTo>
                  <a:lnTo>
                    <a:pt x="5212080" y="1548383"/>
                  </a:lnTo>
                  <a:lnTo>
                    <a:pt x="5215128" y="1533143"/>
                  </a:lnTo>
                  <a:lnTo>
                    <a:pt x="5216652" y="1542287"/>
                  </a:lnTo>
                  <a:lnTo>
                    <a:pt x="5216652" y="1530095"/>
                  </a:lnTo>
                  <a:lnTo>
                    <a:pt x="5216652" y="1525523"/>
                  </a:lnTo>
                  <a:lnTo>
                    <a:pt x="5219700" y="1522475"/>
                  </a:lnTo>
                  <a:lnTo>
                    <a:pt x="5219700" y="1504187"/>
                  </a:lnTo>
                  <a:lnTo>
                    <a:pt x="5221224" y="1499615"/>
                  </a:lnTo>
                  <a:lnTo>
                    <a:pt x="5221224" y="1513331"/>
                  </a:lnTo>
                  <a:lnTo>
                    <a:pt x="5221224" y="1488947"/>
                  </a:lnTo>
                  <a:lnTo>
                    <a:pt x="5224272" y="1467611"/>
                  </a:lnTo>
                  <a:lnTo>
                    <a:pt x="5224272" y="1485899"/>
                  </a:lnTo>
                  <a:lnTo>
                    <a:pt x="5225796" y="1536191"/>
                  </a:lnTo>
                  <a:lnTo>
                    <a:pt x="5225796" y="1520951"/>
                  </a:lnTo>
                  <a:lnTo>
                    <a:pt x="5227320" y="1525523"/>
                  </a:lnTo>
                  <a:lnTo>
                    <a:pt x="5228844" y="1435607"/>
                  </a:lnTo>
                  <a:lnTo>
                    <a:pt x="5228844" y="1447799"/>
                  </a:lnTo>
                  <a:lnTo>
                    <a:pt x="5230368" y="1466087"/>
                  </a:lnTo>
                  <a:lnTo>
                    <a:pt x="5230368" y="1517903"/>
                  </a:lnTo>
                  <a:lnTo>
                    <a:pt x="5231892" y="1516379"/>
                  </a:lnTo>
                  <a:lnTo>
                    <a:pt x="5233416" y="1510283"/>
                  </a:lnTo>
                  <a:lnTo>
                    <a:pt x="5233416" y="1552955"/>
                  </a:lnTo>
                  <a:lnTo>
                    <a:pt x="5234940" y="1574291"/>
                  </a:lnTo>
                  <a:lnTo>
                    <a:pt x="5234940" y="1520951"/>
                  </a:lnTo>
                  <a:lnTo>
                    <a:pt x="5236464" y="1522475"/>
                  </a:lnTo>
                  <a:lnTo>
                    <a:pt x="5237988" y="1520951"/>
                  </a:lnTo>
                  <a:lnTo>
                    <a:pt x="5237988" y="1519427"/>
                  </a:lnTo>
                  <a:lnTo>
                    <a:pt x="5239512" y="1556003"/>
                  </a:lnTo>
                  <a:lnTo>
                    <a:pt x="5239512" y="1536191"/>
                  </a:lnTo>
                  <a:lnTo>
                    <a:pt x="5242560" y="1534667"/>
                  </a:lnTo>
                  <a:lnTo>
                    <a:pt x="5244084" y="1491995"/>
                  </a:lnTo>
                  <a:lnTo>
                    <a:pt x="5244084" y="1499615"/>
                  </a:lnTo>
                  <a:lnTo>
                    <a:pt x="5244084" y="1485899"/>
                  </a:lnTo>
                  <a:lnTo>
                    <a:pt x="5245608" y="1498091"/>
                  </a:lnTo>
                  <a:lnTo>
                    <a:pt x="5247132" y="1527047"/>
                  </a:lnTo>
                  <a:lnTo>
                    <a:pt x="5248656" y="1540763"/>
                  </a:lnTo>
                  <a:lnTo>
                    <a:pt x="5248656" y="1548383"/>
                  </a:lnTo>
                  <a:lnTo>
                    <a:pt x="5250180" y="1552955"/>
                  </a:lnTo>
                  <a:lnTo>
                    <a:pt x="5250180" y="1522475"/>
                  </a:lnTo>
                  <a:lnTo>
                    <a:pt x="5251704" y="1496567"/>
                  </a:lnTo>
                  <a:lnTo>
                    <a:pt x="5253228" y="1472183"/>
                  </a:lnTo>
                  <a:lnTo>
                    <a:pt x="5253228" y="1421891"/>
                  </a:lnTo>
                  <a:lnTo>
                    <a:pt x="5254752" y="1459991"/>
                  </a:lnTo>
                  <a:lnTo>
                    <a:pt x="5254752" y="1444751"/>
                  </a:lnTo>
                  <a:lnTo>
                    <a:pt x="5256276" y="1469135"/>
                  </a:lnTo>
                  <a:lnTo>
                    <a:pt x="5257800" y="1476755"/>
                  </a:lnTo>
                  <a:lnTo>
                    <a:pt x="5259324" y="1485899"/>
                  </a:lnTo>
                  <a:lnTo>
                    <a:pt x="5259324" y="1432559"/>
                  </a:lnTo>
                  <a:lnTo>
                    <a:pt x="5260848" y="1432559"/>
                  </a:lnTo>
                  <a:lnTo>
                    <a:pt x="5262372" y="1409699"/>
                  </a:lnTo>
                  <a:lnTo>
                    <a:pt x="5262372" y="1386839"/>
                  </a:lnTo>
                  <a:lnTo>
                    <a:pt x="5263896" y="1408175"/>
                  </a:lnTo>
                  <a:lnTo>
                    <a:pt x="5263896" y="1420367"/>
                  </a:lnTo>
                  <a:lnTo>
                    <a:pt x="5266944" y="1388363"/>
                  </a:lnTo>
                  <a:lnTo>
                    <a:pt x="5266944" y="1380743"/>
                  </a:lnTo>
                  <a:lnTo>
                    <a:pt x="5266944" y="1376171"/>
                  </a:lnTo>
                  <a:lnTo>
                    <a:pt x="5268468" y="1389887"/>
                  </a:lnTo>
                  <a:lnTo>
                    <a:pt x="5268468" y="1339595"/>
                  </a:lnTo>
                  <a:lnTo>
                    <a:pt x="5271516" y="1392935"/>
                  </a:lnTo>
                  <a:lnTo>
                    <a:pt x="5271516" y="1377695"/>
                  </a:lnTo>
                  <a:lnTo>
                    <a:pt x="5273040" y="1391411"/>
                  </a:lnTo>
                  <a:lnTo>
                    <a:pt x="5273040" y="1423415"/>
                  </a:lnTo>
                  <a:lnTo>
                    <a:pt x="5273040" y="1426463"/>
                  </a:lnTo>
                  <a:lnTo>
                    <a:pt x="5276088" y="1426463"/>
                  </a:lnTo>
                  <a:lnTo>
                    <a:pt x="5276088" y="1461515"/>
                  </a:lnTo>
                  <a:lnTo>
                    <a:pt x="5277612" y="1463039"/>
                  </a:lnTo>
                  <a:lnTo>
                    <a:pt x="5277612" y="1459991"/>
                  </a:lnTo>
                  <a:lnTo>
                    <a:pt x="5277612" y="1434083"/>
                  </a:lnTo>
                  <a:lnTo>
                    <a:pt x="5280660" y="1418843"/>
                  </a:lnTo>
                  <a:lnTo>
                    <a:pt x="5280660" y="1377695"/>
                  </a:lnTo>
                  <a:lnTo>
                    <a:pt x="5282184" y="1395983"/>
                  </a:lnTo>
                  <a:lnTo>
                    <a:pt x="5282184" y="1388363"/>
                  </a:lnTo>
                  <a:lnTo>
                    <a:pt x="5283708" y="1373123"/>
                  </a:lnTo>
                  <a:lnTo>
                    <a:pt x="5285232" y="1354835"/>
                  </a:lnTo>
                  <a:lnTo>
                    <a:pt x="5286756" y="1325879"/>
                  </a:lnTo>
                  <a:lnTo>
                    <a:pt x="5286756" y="1336547"/>
                  </a:lnTo>
                  <a:lnTo>
                    <a:pt x="5288280" y="1359407"/>
                  </a:lnTo>
                  <a:lnTo>
                    <a:pt x="5289804" y="1357883"/>
                  </a:lnTo>
                  <a:lnTo>
                    <a:pt x="5289804" y="1370075"/>
                  </a:lnTo>
                  <a:lnTo>
                    <a:pt x="5291328" y="1359407"/>
                  </a:lnTo>
                  <a:lnTo>
                    <a:pt x="5291328" y="1374647"/>
                  </a:lnTo>
                  <a:lnTo>
                    <a:pt x="5292852" y="1376171"/>
                  </a:lnTo>
                  <a:lnTo>
                    <a:pt x="5294376" y="1392935"/>
                  </a:lnTo>
                  <a:lnTo>
                    <a:pt x="5294376" y="1383791"/>
                  </a:lnTo>
                  <a:lnTo>
                    <a:pt x="5295900" y="1344167"/>
                  </a:lnTo>
                  <a:lnTo>
                    <a:pt x="5295900" y="1331975"/>
                  </a:lnTo>
                  <a:lnTo>
                    <a:pt x="5297424" y="1328927"/>
                  </a:lnTo>
                  <a:lnTo>
                    <a:pt x="5298948" y="1292352"/>
                  </a:lnTo>
                  <a:lnTo>
                    <a:pt x="5300472" y="1309115"/>
                  </a:lnTo>
                  <a:lnTo>
                    <a:pt x="5300472" y="1318259"/>
                  </a:lnTo>
                  <a:lnTo>
                    <a:pt x="5300472" y="1257299"/>
                  </a:lnTo>
                  <a:lnTo>
                    <a:pt x="5301996" y="1281683"/>
                  </a:lnTo>
                  <a:lnTo>
                    <a:pt x="5303520" y="1325879"/>
                  </a:lnTo>
                  <a:lnTo>
                    <a:pt x="5305044" y="1348739"/>
                  </a:lnTo>
                  <a:lnTo>
                    <a:pt x="5305044" y="1344167"/>
                  </a:lnTo>
                  <a:lnTo>
                    <a:pt x="5306568" y="1316735"/>
                  </a:lnTo>
                  <a:lnTo>
                    <a:pt x="5306568" y="1318259"/>
                  </a:lnTo>
                  <a:lnTo>
                    <a:pt x="5309616" y="1344167"/>
                  </a:lnTo>
                  <a:lnTo>
                    <a:pt x="5309616" y="1353311"/>
                  </a:lnTo>
                  <a:lnTo>
                    <a:pt x="5311140" y="1336547"/>
                  </a:lnTo>
                  <a:lnTo>
                    <a:pt x="5311140" y="1306067"/>
                  </a:lnTo>
                  <a:lnTo>
                    <a:pt x="5312664" y="1269491"/>
                  </a:lnTo>
                  <a:lnTo>
                    <a:pt x="5314188" y="1229867"/>
                  </a:lnTo>
                  <a:lnTo>
                    <a:pt x="5314188" y="1200911"/>
                  </a:lnTo>
                  <a:lnTo>
                    <a:pt x="5315712" y="1222247"/>
                  </a:lnTo>
                  <a:lnTo>
                    <a:pt x="5315712" y="1216152"/>
                  </a:lnTo>
                  <a:lnTo>
                    <a:pt x="5317236" y="1213103"/>
                  </a:lnTo>
                  <a:lnTo>
                    <a:pt x="5318760" y="1207007"/>
                  </a:lnTo>
                  <a:lnTo>
                    <a:pt x="5318760" y="1193291"/>
                  </a:lnTo>
                  <a:lnTo>
                    <a:pt x="5320284" y="1184147"/>
                  </a:lnTo>
                  <a:lnTo>
                    <a:pt x="5320284" y="1156715"/>
                  </a:lnTo>
                  <a:lnTo>
                    <a:pt x="5323332" y="1156715"/>
                  </a:lnTo>
                  <a:lnTo>
                    <a:pt x="5323332" y="1165859"/>
                  </a:lnTo>
                  <a:lnTo>
                    <a:pt x="5323332" y="1103375"/>
                  </a:lnTo>
                  <a:lnTo>
                    <a:pt x="5324856" y="1182623"/>
                  </a:lnTo>
                  <a:lnTo>
                    <a:pt x="5324856" y="1152143"/>
                  </a:lnTo>
                  <a:lnTo>
                    <a:pt x="5327904" y="1159763"/>
                  </a:lnTo>
                  <a:lnTo>
                    <a:pt x="5327904" y="1175003"/>
                  </a:lnTo>
                  <a:lnTo>
                    <a:pt x="5327904" y="1208531"/>
                  </a:lnTo>
                  <a:lnTo>
                    <a:pt x="5329428" y="1190243"/>
                  </a:lnTo>
                  <a:lnTo>
                    <a:pt x="5329428" y="1159763"/>
                  </a:lnTo>
                  <a:lnTo>
                    <a:pt x="5332476" y="1194815"/>
                  </a:lnTo>
                  <a:lnTo>
                    <a:pt x="5332476" y="1184147"/>
                  </a:lnTo>
                  <a:lnTo>
                    <a:pt x="5334000" y="1182623"/>
                  </a:lnTo>
                  <a:lnTo>
                    <a:pt x="5334000" y="1176527"/>
                  </a:lnTo>
                  <a:lnTo>
                    <a:pt x="5334000" y="1191767"/>
                  </a:lnTo>
                  <a:lnTo>
                    <a:pt x="5337048" y="1139952"/>
                  </a:lnTo>
                  <a:lnTo>
                    <a:pt x="5337048" y="1165859"/>
                  </a:lnTo>
                  <a:lnTo>
                    <a:pt x="5338572" y="1167383"/>
                  </a:lnTo>
                  <a:lnTo>
                    <a:pt x="5338572" y="1136903"/>
                  </a:lnTo>
                  <a:lnTo>
                    <a:pt x="5340096" y="1130807"/>
                  </a:lnTo>
                  <a:lnTo>
                    <a:pt x="5341620" y="1114043"/>
                  </a:lnTo>
                  <a:lnTo>
                    <a:pt x="5341620" y="1120139"/>
                  </a:lnTo>
                  <a:lnTo>
                    <a:pt x="5343144" y="1109471"/>
                  </a:lnTo>
                  <a:lnTo>
                    <a:pt x="5343144" y="1100327"/>
                  </a:lnTo>
                  <a:lnTo>
                    <a:pt x="5344668" y="1123187"/>
                  </a:lnTo>
                  <a:lnTo>
                    <a:pt x="5346192" y="1110995"/>
                  </a:lnTo>
                  <a:lnTo>
                    <a:pt x="5346192" y="1123187"/>
                  </a:lnTo>
                  <a:lnTo>
                    <a:pt x="5347716" y="1155191"/>
                  </a:lnTo>
                  <a:lnTo>
                    <a:pt x="5347716" y="1150619"/>
                  </a:lnTo>
                  <a:lnTo>
                    <a:pt x="5349240" y="1139952"/>
                  </a:lnTo>
                  <a:lnTo>
                    <a:pt x="5350764" y="1179575"/>
                  </a:lnTo>
                  <a:lnTo>
                    <a:pt x="5352288" y="1138427"/>
                  </a:lnTo>
                  <a:lnTo>
                    <a:pt x="5352288" y="1161287"/>
                  </a:lnTo>
                  <a:lnTo>
                    <a:pt x="5353812" y="1217675"/>
                  </a:lnTo>
                  <a:lnTo>
                    <a:pt x="5355336" y="1237487"/>
                  </a:lnTo>
                  <a:lnTo>
                    <a:pt x="5356860" y="1289303"/>
                  </a:lnTo>
                  <a:lnTo>
                    <a:pt x="5356860" y="1255775"/>
                  </a:lnTo>
                  <a:lnTo>
                    <a:pt x="5356860" y="1246631"/>
                  </a:lnTo>
                  <a:lnTo>
                    <a:pt x="5358384" y="1211579"/>
                  </a:lnTo>
                  <a:lnTo>
                    <a:pt x="5359908" y="1208531"/>
                  </a:lnTo>
                  <a:lnTo>
                    <a:pt x="5361432" y="1208531"/>
                  </a:lnTo>
                  <a:lnTo>
                    <a:pt x="5361432" y="1147571"/>
                  </a:lnTo>
                  <a:lnTo>
                    <a:pt x="5362956" y="1118615"/>
                  </a:lnTo>
                  <a:lnTo>
                    <a:pt x="5362956" y="1165859"/>
                  </a:lnTo>
                  <a:lnTo>
                    <a:pt x="5364480" y="1200911"/>
                  </a:lnTo>
                  <a:lnTo>
                    <a:pt x="5366004" y="1200911"/>
                  </a:lnTo>
                  <a:lnTo>
                    <a:pt x="5366004" y="1181099"/>
                  </a:lnTo>
                  <a:lnTo>
                    <a:pt x="5367528" y="1153667"/>
                  </a:lnTo>
                  <a:lnTo>
                    <a:pt x="5367528" y="1156715"/>
                  </a:lnTo>
                  <a:lnTo>
                    <a:pt x="5369052" y="1159763"/>
                  </a:lnTo>
                  <a:lnTo>
                    <a:pt x="5370576" y="1228343"/>
                  </a:lnTo>
                  <a:lnTo>
                    <a:pt x="5370576" y="1211579"/>
                  </a:lnTo>
                  <a:lnTo>
                    <a:pt x="5372100" y="1226819"/>
                  </a:lnTo>
                  <a:lnTo>
                    <a:pt x="5372100" y="1228343"/>
                  </a:lnTo>
                  <a:lnTo>
                    <a:pt x="5373624" y="1178052"/>
                  </a:lnTo>
                  <a:lnTo>
                    <a:pt x="5375148" y="1187195"/>
                  </a:lnTo>
                  <a:lnTo>
                    <a:pt x="5375148" y="1179575"/>
                  </a:lnTo>
                  <a:lnTo>
                    <a:pt x="5376672" y="1197863"/>
                  </a:lnTo>
                  <a:lnTo>
                    <a:pt x="5376672" y="1214627"/>
                  </a:lnTo>
                  <a:lnTo>
                    <a:pt x="5379720" y="1214627"/>
                  </a:lnTo>
                  <a:lnTo>
                    <a:pt x="5379720" y="1226819"/>
                  </a:lnTo>
                  <a:lnTo>
                    <a:pt x="5379720" y="1264919"/>
                  </a:lnTo>
                  <a:lnTo>
                    <a:pt x="5381244" y="1272539"/>
                  </a:lnTo>
                  <a:lnTo>
                    <a:pt x="5381244" y="1290827"/>
                  </a:lnTo>
                  <a:lnTo>
                    <a:pt x="5384292" y="1283207"/>
                  </a:lnTo>
                  <a:lnTo>
                    <a:pt x="5384292" y="1304543"/>
                  </a:lnTo>
                  <a:lnTo>
                    <a:pt x="5384292" y="1322831"/>
                  </a:lnTo>
                  <a:lnTo>
                    <a:pt x="5385816" y="1342643"/>
                  </a:lnTo>
                  <a:lnTo>
                    <a:pt x="5385816" y="1370075"/>
                  </a:lnTo>
                  <a:lnTo>
                    <a:pt x="5388864" y="1328927"/>
                  </a:lnTo>
                  <a:lnTo>
                    <a:pt x="5388864" y="1389887"/>
                  </a:lnTo>
                  <a:lnTo>
                    <a:pt x="5390388" y="1409699"/>
                  </a:lnTo>
                  <a:lnTo>
                    <a:pt x="5390388" y="1388363"/>
                  </a:lnTo>
                  <a:lnTo>
                    <a:pt x="5390388" y="1363979"/>
                  </a:lnTo>
                  <a:lnTo>
                    <a:pt x="5393436" y="1357883"/>
                  </a:lnTo>
                  <a:lnTo>
                    <a:pt x="5393436" y="1342643"/>
                  </a:lnTo>
                  <a:lnTo>
                    <a:pt x="5394960" y="1274063"/>
                  </a:lnTo>
                  <a:lnTo>
                    <a:pt x="5394960" y="1190243"/>
                  </a:lnTo>
                  <a:lnTo>
                    <a:pt x="5396484" y="1112519"/>
                  </a:lnTo>
                  <a:lnTo>
                    <a:pt x="5398008" y="1054608"/>
                  </a:lnTo>
                  <a:lnTo>
                    <a:pt x="5398008" y="1057655"/>
                  </a:lnTo>
                  <a:lnTo>
                    <a:pt x="5399532" y="1036319"/>
                  </a:lnTo>
                  <a:lnTo>
                    <a:pt x="5399532" y="1019555"/>
                  </a:lnTo>
                  <a:lnTo>
                    <a:pt x="5401056" y="995171"/>
                  </a:lnTo>
                  <a:lnTo>
                    <a:pt x="5402580" y="1010411"/>
                  </a:lnTo>
                  <a:lnTo>
                    <a:pt x="5402580" y="932687"/>
                  </a:lnTo>
                  <a:lnTo>
                    <a:pt x="5404104" y="932687"/>
                  </a:lnTo>
                  <a:lnTo>
                    <a:pt x="5405628" y="911351"/>
                  </a:lnTo>
                  <a:lnTo>
                    <a:pt x="5407152" y="979931"/>
                  </a:lnTo>
                  <a:lnTo>
                    <a:pt x="5407152" y="987551"/>
                  </a:lnTo>
                  <a:lnTo>
                    <a:pt x="5408676" y="1024127"/>
                  </a:lnTo>
                  <a:lnTo>
                    <a:pt x="5408676" y="1025651"/>
                  </a:lnTo>
                  <a:lnTo>
                    <a:pt x="5410200" y="1019555"/>
                  </a:lnTo>
                  <a:lnTo>
                    <a:pt x="5411724" y="987551"/>
                  </a:lnTo>
                  <a:lnTo>
                    <a:pt x="5413248" y="973835"/>
                  </a:lnTo>
                  <a:lnTo>
                    <a:pt x="5413248" y="1002791"/>
                  </a:lnTo>
                  <a:lnTo>
                    <a:pt x="5413248" y="952499"/>
                  </a:lnTo>
                  <a:lnTo>
                    <a:pt x="5414772" y="954023"/>
                  </a:lnTo>
                  <a:lnTo>
                    <a:pt x="5416296" y="1016507"/>
                  </a:lnTo>
                  <a:lnTo>
                    <a:pt x="5417820" y="1050035"/>
                  </a:lnTo>
                  <a:lnTo>
                    <a:pt x="5417820" y="1089659"/>
                  </a:lnTo>
                  <a:lnTo>
                    <a:pt x="5419344" y="1054608"/>
                  </a:lnTo>
                  <a:lnTo>
                    <a:pt x="5419344" y="1045463"/>
                  </a:lnTo>
                  <a:lnTo>
                    <a:pt x="5420868" y="1018031"/>
                  </a:lnTo>
                  <a:lnTo>
                    <a:pt x="5422392" y="993647"/>
                  </a:lnTo>
                  <a:lnTo>
                    <a:pt x="5422392" y="1018031"/>
                  </a:lnTo>
                  <a:lnTo>
                    <a:pt x="5423916" y="1033271"/>
                  </a:lnTo>
                  <a:lnTo>
                    <a:pt x="5423916" y="1021079"/>
                  </a:lnTo>
                  <a:lnTo>
                    <a:pt x="5426964" y="1034795"/>
                  </a:lnTo>
                  <a:lnTo>
                    <a:pt x="5426964" y="1033271"/>
                  </a:lnTo>
                  <a:lnTo>
                    <a:pt x="5428488" y="1010411"/>
                  </a:lnTo>
                  <a:lnTo>
                    <a:pt x="5428488" y="1040891"/>
                  </a:lnTo>
                  <a:lnTo>
                    <a:pt x="5431536" y="1025651"/>
                  </a:lnTo>
                  <a:lnTo>
                    <a:pt x="5431536" y="917447"/>
                  </a:lnTo>
                  <a:lnTo>
                    <a:pt x="5433060" y="964691"/>
                  </a:lnTo>
                  <a:lnTo>
                    <a:pt x="5433060" y="1022603"/>
                  </a:lnTo>
                  <a:lnTo>
                    <a:pt x="5436108" y="1080515"/>
                  </a:lnTo>
                  <a:lnTo>
                    <a:pt x="5436108" y="1046987"/>
                  </a:lnTo>
                  <a:lnTo>
                    <a:pt x="5436108" y="1010411"/>
                  </a:lnTo>
                  <a:lnTo>
                    <a:pt x="5437632" y="1054608"/>
                  </a:lnTo>
                  <a:lnTo>
                    <a:pt x="5437632" y="1040891"/>
                  </a:lnTo>
                  <a:lnTo>
                    <a:pt x="5440680" y="1120139"/>
                  </a:lnTo>
                  <a:lnTo>
                    <a:pt x="5440680" y="1138427"/>
                  </a:lnTo>
                  <a:lnTo>
                    <a:pt x="5442204" y="1188719"/>
                  </a:lnTo>
                  <a:lnTo>
                    <a:pt x="5442204" y="1179575"/>
                  </a:lnTo>
                  <a:lnTo>
                    <a:pt x="5445252" y="1164335"/>
                  </a:lnTo>
                  <a:lnTo>
                    <a:pt x="5445252" y="1138427"/>
                  </a:lnTo>
                  <a:lnTo>
                    <a:pt x="5446776" y="1121663"/>
                  </a:lnTo>
                  <a:lnTo>
                    <a:pt x="5446776" y="1123187"/>
                  </a:lnTo>
                  <a:lnTo>
                    <a:pt x="5446776" y="1144523"/>
                  </a:lnTo>
                  <a:lnTo>
                    <a:pt x="5449824" y="1164335"/>
                  </a:lnTo>
                  <a:lnTo>
                    <a:pt x="5449824" y="1138427"/>
                  </a:lnTo>
                  <a:lnTo>
                    <a:pt x="5451348" y="1142999"/>
                  </a:lnTo>
                  <a:lnTo>
                    <a:pt x="5451348" y="1185671"/>
                  </a:lnTo>
                  <a:lnTo>
                    <a:pt x="5452872" y="1165859"/>
                  </a:lnTo>
                  <a:lnTo>
                    <a:pt x="5454396" y="1173479"/>
                  </a:lnTo>
                  <a:lnTo>
                    <a:pt x="5454396" y="1188719"/>
                  </a:lnTo>
                  <a:lnTo>
                    <a:pt x="5455920" y="1197863"/>
                  </a:lnTo>
                  <a:lnTo>
                    <a:pt x="5455920" y="1124711"/>
                  </a:lnTo>
                  <a:lnTo>
                    <a:pt x="5457444" y="1117091"/>
                  </a:lnTo>
                  <a:lnTo>
                    <a:pt x="5458968" y="1127759"/>
                  </a:lnTo>
                  <a:lnTo>
                    <a:pt x="5458968" y="1153667"/>
                  </a:lnTo>
                  <a:lnTo>
                    <a:pt x="5460492" y="1149095"/>
                  </a:lnTo>
                  <a:lnTo>
                    <a:pt x="5460492" y="1153667"/>
                  </a:lnTo>
                  <a:lnTo>
                    <a:pt x="5462016" y="1155191"/>
                  </a:lnTo>
                  <a:lnTo>
                    <a:pt x="5463540" y="1142999"/>
                  </a:lnTo>
                  <a:lnTo>
                    <a:pt x="5465064" y="1152143"/>
                  </a:lnTo>
                  <a:lnTo>
                    <a:pt x="5465064" y="1203959"/>
                  </a:lnTo>
                  <a:lnTo>
                    <a:pt x="5466588" y="1202435"/>
                  </a:lnTo>
                  <a:lnTo>
                    <a:pt x="5468112" y="1161287"/>
                  </a:lnTo>
                  <a:lnTo>
                    <a:pt x="5469636" y="1228343"/>
                  </a:lnTo>
                  <a:lnTo>
                    <a:pt x="5469636" y="1213103"/>
                  </a:lnTo>
                  <a:lnTo>
                    <a:pt x="5469636" y="1249679"/>
                  </a:lnTo>
                  <a:lnTo>
                    <a:pt x="5471160" y="1281683"/>
                  </a:lnTo>
                  <a:lnTo>
                    <a:pt x="5472684" y="1292352"/>
                  </a:lnTo>
                  <a:lnTo>
                    <a:pt x="5474208" y="1325879"/>
                  </a:lnTo>
                  <a:lnTo>
                    <a:pt x="5474208" y="1338071"/>
                  </a:lnTo>
                  <a:lnTo>
                    <a:pt x="5474208" y="1362455"/>
                  </a:lnTo>
                  <a:lnTo>
                    <a:pt x="5475732" y="1368552"/>
                  </a:lnTo>
                  <a:lnTo>
                    <a:pt x="5477256" y="1348739"/>
                  </a:lnTo>
                  <a:lnTo>
                    <a:pt x="5478780" y="1353311"/>
                  </a:lnTo>
                  <a:lnTo>
                    <a:pt x="5478780" y="1356359"/>
                  </a:lnTo>
                  <a:lnTo>
                    <a:pt x="5480304" y="1324355"/>
                  </a:lnTo>
                  <a:lnTo>
                    <a:pt x="5480304" y="1319783"/>
                  </a:lnTo>
                  <a:lnTo>
                    <a:pt x="5481828" y="1330452"/>
                  </a:lnTo>
                  <a:lnTo>
                    <a:pt x="5483352" y="1362455"/>
                  </a:lnTo>
                  <a:lnTo>
                    <a:pt x="5483352" y="1365503"/>
                  </a:lnTo>
                  <a:lnTo>
                    <a:pt x="5484876" y="1324355"/>
                  </a:lnTo>
                  <a:lnTo>
                    <a:pt x="5484876" y="1310639"/>
                  </a:lnTo>
                  <a:lnTo>
                    <a:pt x="5486400" y="1315211"/>
                  </a:lnTo>
                  <a:lnTo>
                    <a:pt x="5487924" y="1319783"/>
                  </a:lnTo>
                  <a:lnTo>
                    <a:pt x="5487924" y="1336547"/>
                  </a:lnTo>
                  <a:lnTo>
                    <a:pt x="5489448" y="1299971"/>
                  </a:lnTo>
                  <a:lnTo>
                    <a:pt x="5489448" y="1298447"/>
                  </a:lnTo>
                  <a:lnTo>
                    <a:pt x="5492496" y="1392935"/>
                  </a:lnTo>
                  <a:lnTo>
                    <a:pt x="5492496" y="1389887"/>
                  </a:lnTo>
                  <a:lnTo>
                    <a:pt x="5492496" y="1405127"/>
                  </a:lnTo>
                  <a:lnTo>
                    <a:pt x="5494020" y="1357883"/>
                  </a:lnTo>
                  <a:lnTo>
                    <a:pt x="5494020" y="1371599"/>
                  </a:lnTo>
                  <a:lnTo>
                    <a:pt x="5497068" y="1351787"/>
                  </a:lnTo>
                  <a:lnTo>
                    <a:pt x="5497068" y="1325879"/>
                  </a:lnTo>
                  <a:lnTo>
                    <a:pt x="5497068" y="1362455"/>
                  </a:lnTo>
                  <a:lnTo>
                    <a:pt x="5498592" y="1380743"/>
                  </a:lnTo>
                  <a:lnTo>
                    <a:pt x="5501640" y="1376171"/>
                  </a:lnTo>
                  <a:lnTo>
                    <a:pt x="5501640" y="1359407"/>
                  </a:lnTo>
                  <a:lnTo>
                    <a:pt x="5503164" y="1316735"/>
                  </a:lnTo>
                  <a:lnTo>
                    <a:pt x="5503164" y="1313687"/>
                  </a:lnTo>
                  <a:lnTo>
                    <a:pt x="5503164" y="1298447"/>
                  </a:lnTo>
                  <a:lnTo>
                    <a:pt x="5506212" y="1292352"/>
                  </a:lnTo>
                  <a:lnTo>
                    <a:pt x="5506212" y="1252727"/>
                  </a:lnTo>
                  <a:lnTo>
                    <a:pt x="5507736" y="1219199"/>
                  </a:lnTo>
                  <a:lnTo>
                    <a:pt x="5507736" y="1229867"/>
                  </a:lnTo>
                  <a:lnTo>
                    <a:pt x="5509260" y="1258823"/>
                  </a:lnTo>
                  <a:lnTo>
                    <a:pt x="5510784" y="1255775"/>
                  </a:lnTo>
                  <a:lnTo>
                    <a:pt x="5512308" y="1266443"/>
                  </a:lnTo>
                  <a:lnTo>
                    <a:pt x="5512308" y="1287779"/>
                  </a:lnTo>
                  <a:lnTo>
                    <a:pt x="5513832" y="1263395"/>
                  </a:lnTo>
                  <a:lnTo>
                    <a:pt x="5515356" y="1254252"/>
                  </a:lnTo>
                  <a:lnTo>
                    <a:pt x="5515356" y="1213103"/>
                  </a:lnTo>
                  <a:lnTo>
                    <a:pt x="5516880" y="1207007"/>
                  </a:lnTo>
                  <a:lnTo>
                    <a:pt x="5516880" y="1249679"/>
                  </a:lnTo>
                  <a:lnTo>
                    <a:pt x="5518404" y="1246631"/>
                  </a:lnTo>
                  <a:lnTo>
                    <a:pt x="5519928" y="1222247"/>
                  </a:lnTo>
                  <a:lnTo>
                    <a:pt x="5519928" y="1226819"/>
                  </a:lnTo>
                  <a:lnTo>
                    <a:pt x="5521452" y="1286255"/>
                  </a:lnTo>
                  <a:lnTo>
                    <a:pt x="5521452" y="1299971"/>
                  </a:lnTo>
                  <a:lnTo>
                    <a:pt x="5522976" y="1301495"/>
                  </a:lnTo>
                  <a:lnTo>
                    <a:pt x="5524500" y="1365503"/>
                  </a:lnTo>
                  <a:lnTo>
                    <a:pt x="5526024" y="1423415"/>
                  </a:lnTo>
                  <a:lnTo>
                    <a:pt x="5526024" y="1527047"/>
                  </a:lnTo>
                  <a:lnTo>
                    <a:pt x="5526024" y="1591055"/>
                  </a:lnTo>
                  <a:lnTo>
                    <a:pt x="5527548" y="1574291"/>
                  </a:lnTo>
                  <a:lnTo>
                    <a:pt x="5530596" y="1600199"/>
                  </a:lnTo>
                  <a:lnTo>
                    <a:pt x="5530596" y="1598675"/>
                  </a:lnTo>
                  <a:lnTo>
                    <a:pt x="5530596" y="1591055"/>
                  </a:lnTo>
                  <a:lnTo>
                    <a:pt x="5532120" y="1569719"/>
                  </a:lnTo>
                  <a:lnTo>
                    <a:pt x="5533644" y="1626108"/>
                  </a:lnTo>
                  <a:lnTo>
                    <a:pt x="5535168" y="1636776"/>
                  </a:lnTo>
                  <a:lnTo>
                    <a:pt x="5535168" y="1638299"/>
                  </a:lnTo>
                  <a:lnTo>
                    <a:pt x="5536692" y="1568195"/>
                  </a:lnTo>
                  <a:lnTo>
                    <a:pt x="5536692" y="1533143"/>
                  </a:lnTo>
                  <a:lnTo>
                    <a:pt x="5538216" y="1536191"/>
                  </a:lnTo>
                  <a:lnTo>
                    <a:pt x="5539740" y="1534667"/>
                  </a:lnTo>
                  <a:lnTo>
                    <a:pt x="5539740" y="1552955"/>
                  </a:lnTo>
                  <a:lnTo>
                    <a:pt x="5541264" y="1603247"/>
                  </a:lnTo>
                  <a:lnTo>
                    <a:pt x="5541264" y="1644395"/>
                  </a:lnTo>
                  <a:lnTo>
                    <a:pt x="5542788" y="1645920"/>
                  </a:lnTo>
                  <a:lnTo>
                    <a:pt x="5544312" y="1708403"/>
                  </a:lnTo>
                  <a:lnTo>
                    <a:pt x="5544312" y="1711452"/>
                  </a:lnTo>
                  <a:lnTo>
                    <a:pt x="5545836" y="1667255"/>
                  </a:lnTo>
                  <a:lnTo>
                    <a:pt x="5545836" y="1620011"/>
                  </a:lnTo>
                  <a:lnTo>
                    <a:pt x="5547360" y="1603247"/>
                  </a:lnTo>
                  <a:lnTo>
                    <a:pt x="5548884" y="1618487"/>
                  </a:lnTo>
                  <a:lnTo>
                    <a:pt x="5548884" y="1589531"/>
                  </a:lnTo>
                  <a:lnTo>
                    <a:pt x="5550408" y="1586483"/>
                  </a:lnTo>
                  <a:lnTo>
                    <a:pt x="5550408" y="1612391"/>
                  </a:lnTo>
                  <a:lnTo>
                    <a:pt x="5553456" y="1577339"/>
                  </a:lnTo>
                  <a:lnTo>
                    <a:pt x="5553456" y="1580387"/>
                  </a:lnTo>
                  <a:lnTo>
                    <a:pt x="5554980" y="1607819"/>
                  </a:lnTo>
                  <a:lnTo>
                    <a:pt x="5554980" y="1603247"/>
                  </a:lnTo>
                  <a:lnTo>
                    <a:pt x="5558028" y="1616963"/>
                  </a:lnTo>
                  <a:lnTo>
                    <a:pt x="5558028" y="1613915"/>
                  </a:lnTo>
                  <a:lnTo>
                    <a:pt x="5559552" y="1616963"/>
                  </a:lnTo>
                  <a:lnTo>
                    <a:pt x="5559552" y="1606295"/>
                  </a:lnTo>
                  <a:lnTo>
                    <a:pt x="5559552" y="1648967"/>
                  </a:lnTo>
                  <a:lnTo>
                    <a:pt x="5562600" y="1592579"/>
                  </a:lnTo>
                  <a:lnTo>
                    <a:pt x="5562600" y="1574291"/>
                  </a:lnTo>
                  <a:lnTo>
                    <a:pt x="5564124" y="1534667"/>
                  </a:lnTo>
                  <a:lnTo>
                    <a:pt x="5564124" y="1565147"/>
                  </a:lnTo>
                  <a:lnTo>
                    <a:pt x="5565648" y="1581911"/>
                  </a:lnTo>
                  <a:lnTo>
                    <a:pt x="5567172" y="1545335"/>
                  </a:lnTo>
                  <a:lnTo>
                    <a:pt x="5568696" y="1533143"/>
                  </a:lnTo>
                  <a:lnTo>
                    <a:pt x="5568696" y="1554479"/>
                  </a:lnTo>
                  <a:lnTo>
                    <a:pt x="5570220" y="1533143"/>
                  </a:lnTo>
                  <a:lnTo>
                    <a:pt x="5571744" y="1539239"/>
                  </a:lnTo>
                  <a:lnTo>
                    <a:pt x="5571744" y="1537715"/>
                  </a:lnTo>
                  <a:lnTo>
                    <a:pt x="5573268" y="1615439"/>
                  </a:lnTo>
                  <a:lnTo>
                    <a:pt x="5573268" y="1626108"/>
                  </a:lnTo>
                  <a:lnTo>
                    <a:pt x="5574792" y="1603247"/>
                  </a:lnTo>
                  <a:lnTo>
                    <a:pt x="5576316" y="1597151"/>
                  </a:lnTo>
                  <a:lnTo>
                    <a:pt x="5576316" y="1577339"/>
                  </a:lnTo>
                  <a:lnTo>
                    <a:pt x="5577840" y="1638299"/>
                  </a:lnTo>
                  <a:lnTo>
                    <a:pt x="5577840" y="1629155"/>
                  </a:lnTo>
                  <a:lnTo>
                    <a:pt x="5579364" y="1615439"/>
                  </a:lnTo>
                  <a:lnTo>
                    <a:pt x="5580888" y="1630679"/>
                  </a:lnTo>
                  <a:lnTo>
                    <a:pt x="5582412" y="1638299"/>
                  </a:lnTo>
                  <a:lnTo>
                    <a:pt x="5582412" y="1626108"/>
                  </a:lnTo>
                  <a:lnTo>
                    <a:pt x="5583936" y="1658111"/>
                  </a:lnTo>
                  <a:lnTo>
                    <a:pt x="5585460" y="1680971"/>
                  </a:lnTo>
                  <a:lnTo>
                    <a:pt x="5586984" y="1671827"/>
                  </a:lnTo>
                  <a:lnTo>
                    <a:pt x="5586984" y="1662683"/>
                  </a:lnTo>
                  <a:lnTo>
                    <a:pt x="5586984" y="1652015"/>
                  </a:lnTo>
                  <a:lnTo>
                    <a:pt x="5588508" y="1639823"/>
                  </a:lnTo>
                  <a:lnTo>
                    <a:pt x="5590032" y="1629155"/>
                  </a:lnTo>
                  <a:lnTo>
                    <a:pt x="5591556" y="1638299"/>
                  </a:lnTo>
                  <a:lnTo>
                    <a:pt x="5591556" y="1630679"/>
                  </a:lnTo>
                  <a:lnTo>
                    <a:pt x="5593080" y="1594103"/>
                  </a:lnTo>
                  <a:lnTo>
                    <a:pt x="5593080" y="1569719"/>
                  </a:lnTo>
                  <a:lnTo>
                    <a:pt x="5596128" y="1601723"/>
                  </a:lnTo>
                  <a:lnTo>
                    <a:pt x="5596128" y="1562099"/>
                  </a:lnTo>
                  <a:lnTo>
                    <a:pt x="5597652" y="1584959"/>
                  </a:lnTo>
                  <a:lnTo>
                    <a:pt x="5597652" y="1554479"/>
                  </a:lnTo>
                  <a:lnTo>
                    <a:pt x="5599176" y="1545335"/>
                  </a:lnTo>
                  <a:lnTo>
                    <a:pt x="5600700" y="1520951"/>
                  </a:lnTo>
                  <a:lnTo>
                    <a:pt x="5600700" y="1498091"/>
                  </a:lnTo>
                  <a:lnTo>
                    <a:pt x="5602224" y="1482851"/>
                  </a:lnTo>
                  <a:lnTo>
                    <a:pt x="5602224" y="1447799"/>
                  </a:lnTo>
                  <a:lnTo>
                    <a:pt x="5603748" y="1429511"/>
                  </a:lnTo>
                  <a:lnTo>
                    <a:pt x="5605272" y="1449323"/>
                  </a:lnTo>
                  <a:lnTo>
                    <a:pt x="5605272" y="1435607"/>
                  </a:lnTo>
                  <a:lnTo>
                    <a:pt x="5606796" y="1446275"/>
                  </a:lnTo>
                  <a:lnTo>
                    <a:pt x="5606796" y="1440179"/>
                  </a:lnTo>
                  <a:lnTo>
                    <a:pt x="5609844" y="1449323"/>
                  </a:lnTo>
                  <a:lnTo>
                    <a:pt x="5609844" y="1417319"/>
                  </a:lnTo>
                  <a:lnTo>
                    <a:pt x="5609844" y="1310639"/>
                  </a:lnTo>
                  <a:lnTo>
                    <a:pt x="5611368" y="1289303"/>
                  </a:lnTo>
                  <a:lnTo>
                    <a:pt x="5611368" y="1324355"/>
                  </a:lnTo>
                  <a:lnTo>
                    <a:pt x="5614416" y="1287779"/>
                  </a:lnTo>
                  <a:lnTo>
                    <a:pt x="5614416" y="1293875"/>
                  </a:lnTo>
                  <a:lnTo>
                    <a:pt x="5615940" y="1318259"/>
                  </a:lnTo>
                  <a:lnTo>
                    <a:pt x="5615940" y="1335023"/>
                  </a:lnTo>
                  <a:lnTo>
                    <a:pt x="5615940" y="1360931"/>
                  </a:lnTo>
                  <a:lnTo>
                    <a:pt x="5618988" y="1386839"/>
                  </a:lnTo>
                  <a:lnTo>
                    <a:pt x="5618988" y="1325879"/>
                  </a:lnTo>
                  <a:lnTo>
                    <a:pt x="5620512" y="1339595"/>
                  </a:lnTo>
                  <a:lnTo>
                    <a:pt x="5620512" y="1307591"/>
                  </a:lnTo>
                  <a:lnTo>
                    <a:pt x="5620512" y="1345691"/>
                  </a:lnTo>
                  <a:lnTo>
                    <a:pt x="5623560" y="1354835"/>
                  </a:lnTo>
                  <a:lnTo>
                    <a:pt x="5623560" y="1376171"/>
                  </a:lnTo>
                  <a:lnTo>
                    <a:pt x="5625084" y="1388363"/>
                  </a:lnTo>
                  <a:lnTo>
                    <a:pt x="5625084" y="1365503"/>
                  </a:lnTo>
                  <a:lnTo>
                    <a:pt x="5626608" y="1344167"/>
                  </a:lnTo>
                  <a:lnTo>
                    <a:pt x="5628132" y="1362455"/>
                  </a:lnTo>
                  <a:lnTo>
                    <a:pt x="5628132" y="1373123"/>
                  </a:lnTo>
                  <a:lnTo>
                    <a:pt x="5629656" y="1397507"/>
                  </a:lnTo>
                  <a:lnTo>
                    <a:pt x="5629656" y="1408175"/>
                  </a:lnTo>
                  <a:lnTo>
                    <a:pt x="5631180" y="1417319"/>
                  </a:lnTo>
                  <a:lnTo>
                    <a:pt x="5632704" y="1461515"/>
                  </a:lnTo>
                  <a:lnTo>
                    <a:pt x="5632704" y="1440179"/>
                  </a:lnTo>
                  <a:lnTo>
                    <a:pt x="5634228" y="1493519"/>
                  </a:lnTo>
                  <a:lnTo>
                    <a:pt x="5634228" y="1485899"/>
                  </a:lnTo>
                  <a:lnTo>
                    <a:pt x="5635752" y="1482851"/>
                  </a:lnTo>
                  <a:lnTo>
                    <a:pt x="5637276" y="1490471"/>
                  </a:lnTo>
                  <a:lnTo>
                    <a:pt x="5638800" y="1510283"/>
                  </a:lnTo>
                  <a:lnTo>
                    <a:pt x="5638800" y="1481327"/>
                  </a:lnTo>
                  <a:lnTo>
                    <a:pt x="5638800" y="1475231"/>
                  </a:lnTo>
                  <a:lnTo>
                    <a:pt x="5640324" y="1470659"/>
                  </a:lnTo>
                  <a:lnTo>
                    <a:pt x="5641848" y="1458467"/>
                  </a:lnTo>
                  <a:lnTo>
                    <a:pt x="5643372" y="1458467"/>
                  </a:lnTo>
                  <a:lnTo>
                    <a:pt x="5643372" y="1470659"/>
                  </a:lnTo>
                  <a:lnTo>
                    <a:pt x="5643372" y="1421891"/>
                  </a:lnTo>
                  <a:lnTo>
                    <a:pt x="5644896" y="1374647"/>
                  </a:lnTo>
                  <a:lnTo>
                    <a:pt x="5646420" y="1360931"/>
                  </a:lnTo>
                  <a:lnTo>
                    <a:pt x="5647944" y="1336547"/>
                  </a:lnTo>
                  <a:lnTo>
                    <a:pt x="5647944" y="1312163"/>
                  </a:lnTo>
                  <a:lnTo>
                    <a:pt x="5649468" y="1310639"/>
                  </a:lnTo>
                  <a:lnTo>
                    <a:pt x="5650992" y="1321307"/>
                  </a:lnTo>
                  <a:lnTo>
                    <a:pt x="5652516" y="1304543"/>
                  </a:lnTo>
                  <a:lnTo>
                    <a:pt x="5652516" y="1281683"/>
                  </a:lnTo>
                  <a:lnTo>
                    <a:pt x="5654040" y="1307591"/>
                  </a:lnTo>
                  <a:lnTo>
                    <a:pt x="5654040" y="1310639"/>
                  </a:lnTo>
                  <a:lnTo>
                    <a:pt x="5655564" y="1301495"/>
                  </a:lnTo>
                  <a:lnTo>
                    <a:pt x="5657088" y="1309115"/>
                  </a:lnTo>
                  <a:lnTo>
                    <a:pt x="5657088" y="1328927"/>
                  </a:lnTo>
                  <a:lnTo>
                    <a:pt x="5658612" y="1354835"/>
                  </a:lnTo>
                  <a:lnTo>
                    <a:pt x="5658612" y="1385315"/>
                  </a:lnTo>
                  <a:lnTo>
                    <a:pt x="5660136" y="1386839"/>
                  </a:lnTo>
                  <a:lnTo>
                    <a:pt x="5661660" y="1405127"/>
                  </a:lnTo>
                  <a:lnTo>
                    <a:pt x="5661660" y="1386839"/>
                  </a:lnTo>
                  <a:lnTo>
                    <a:pt x="5663184" y="1463039"/>
                  </a:lnTo>
                  <a:lnTo>
                    <a:pt x="5666232" y="1431035"/>
                  </a:lnTo>
                  <a:lnTo>
                    <a:pt x="5666232" y="1450847"/>
                  </a:lnTo>
                  <a:lnTo>
                    <a:pt x="5666232" y="1424939"/>
                  </a:lnTo>
                  <a:lnTo>
                    <a:pt x="5667756" y="1406652"/>
                  </a:lnTo>
                  <a:lnTo>
                    <a:pt x="5667756" y="1397507"/>
                  </a:lnTo>
                  <a:lnTo>
                    <a:pt x="5670804" y="1377695"/>
                  </a:lnTo>
                  <a:lnTo>
                    <a:pt x="5672328" y="1362455"/>
                  </a:lnTo>
                  <a:lnTo>
                    <a:pt x="5672328" y="1338071"/>
                  </a:lnTo>
                  <a:lnTo>
                    <a:pt x="5672328" y="1362455"/>
                  </a:lnTo>
                  <a:lnTo>
                    <a:pt x="5675376" y="1394459"/>
                  </a:lnTo>
                  <a:lnTo>
                    <a:pt x="5676900" y="1420367"/>
                  </a:lnTo>
                  <a:lnTo>
                    <a:pt x="5676900" y="1427987"/>
                  </a:lnTo>
                  <a:lnTo>
                    <a:pt x="5676900" y="1463039"/>
                  </a:lnTo>
                  <a:lnTo>
                    <a:pt x="5679948" y="1475231"/>
                  </a:lnTo>
                  <a:lnTo>
                    <a:pt x="5679948" y="1478279"/>
                  </a:lnTo>
                  <a:lnTo>
                    <a:pt x="5681472" y="1502663"/>
                  </a:lnTo>
                  <a:lnTo>
                    <a:pt x="5681472" y="1431035"/>
                  </a:lnTo>
                  <a:lnTo>
                    <a:pt x="5682996" y="1424939"/>
                  </a:lnTo>
                  <a:lnTo>
                    <a:pt x="5684520" y="1464563"/>
                  </a:lnTo>
                  <a:lnTo>
                    <a:pt x="5686044" y="1437131"/>
                  </a:lnTo>
                  <a:lnTo>
                    <a:pt x="5686044" y="1472183"/>
                  </a:lnTo>
                  <a:lnTo>
                    <a:pt x="5687568" y="1434083"/>
                  </a:lnTo>
                  <a:lnTo>
                    <a:pt x="5689092" y="1463039"/>
                  </a:lnTo>
                  <a:lnTo>
                    <a:pt x="5689092" y="1456943"/>
                  </a:lnTo>
                  <a:lnTo>
                    <a:pt x="5690616" y="1490471"/>
                  </a:lnTo>
                  <a:lnTo>
                    <a:pt x="5690616" y="1463039"/>
                  </a:lnTo>
                  <a:lnTo>
                    <a:pt x="5692140" y="1519427"/>
                  </a:lnTo>
                  <a:lnTo>
                    <a:pt x="5693664" y="1514855"/>
                  </a:lnTo>
                  <a:lnTo>
                    <a:pt x="5693664" y="1495043"/>
                  </a:lnTo>
                  <a:lnTo>
                    <a:pt x="5695188" y="1520951"/>
                  </a:lnTo>
                  <a:lnTo>
                    <a:pt x="5695188" y="1522475"/>
                  </a:lnTo>
                  <a:lnTo>
                    <a:pt x="5696712" y="1495043"/>
                  </a:lnTo>
                  <a:lnTo>
                    <a:pt x="5698236" y="1464563"/>
                  </a:lnTo>
                  <a:lnTo>
                    <a:pt x="5699760" y="1487423"/>
                  </a:lnTo>
                  <a:lnTo>
                    <a:pt x="5699760" y="1466087"/>
                  </a:lnTo>
                  <a:lnTo>
                    <a:pt x="5699760" y="1429511"/>
                  </a:lnTo>
                  <a:lnTo>
                    <a:pt x="5701284" y="1394459"/>
                  </a:lnTo>
                  <a:lnTo>
                    <a:pt x="5702808" y="1406652"/>
                  </a:lnTo>
                  <a:lnTo>
                    <a:pt x="5704332" y="1417319"/>
                  </a:lnTo>
                  <a:lnTo>
                    <a:pt x="5704332" y="1394459"/>
                  </a:lnTo>
                  <a:lnTo>
                    <a:pt x="5705856" y="1399031"/>
                  </a:lnTo>
                  <a:lnTo>
                    <a:pt x="5705856" y="1353311"/>
                  </a:lnTo>
                  <a:lnTo>
                    <a:pt x="5708904" y="1365503"/>
                  </a:lnTo>
                  <a:lnTo>
                    <a:pt x="5708904" y="1331975"/>
                  </a:lnTo>
                  <a:lnTo>
                    <a:pt x="5710428" y="1351787"/>
                  </a:lnTo>
                  <a:lnTo>
                    <a:pt x="5710428" y="1328927"/>
                  </a:lnTo>
                  <a:lnTo>
                    <a:pt x="5711952" y="1345691"/>
                  </a:lnTo>
                  <a:lnTo>
                    <a:pt x="5713476" y="1344167"/>
                  </a:lnTo>
                  <a:lnTo>
                    <a:pt x="5713476" y="1370075"/>
                  </a:lnTo>
                  <a:lnTo>
                    <a:pt x="5715000" y="1327403"/>
                  </a:lnTo>
                  <a:lnTo>
                    <a:pt x="5715000" y="1284731"/>
                  </a:lnTo>
                  <a:lnTo>
                    <a:pt x="5716524" y="1298447"/>
                  </a:lnTo>
                  <a:lnTo>
                    <a:pt x="5718048" y="1278635"/>
                  </a:lnTo>
                  <a:lnTo>
                    <a:pt x="5718048" y="1261871"/>
                  </a:lnTo>
                  <a:lnTo>
                    <a:pt x="5719572" y="1283207"/>
                  </a:lnTo>
                  <a:lnTo>
                    <a:pt x="5719572" y="1284731"/>
                  </a:lnTo>
                  <a:lnTo>
                    <a:pt x="5722620" y="1266443"/>
                  </a:lnTo>
                  <a:lnTo>
                    <a:pt x="5722620" y="1274063"/>
                  </a:lnTo>
                  <a:lnTo>
                    <a:pt x="5722620" y="1295399"/>
                  </a:lnTo>
                  <a:lnTo>
                    <a:pt x="5724144" y="1295399"/>
                  </a:lnTo>
                  <a:lnTo>
                    <a:pt x="5724144" y="1266443"/>
                  </a:lnTo>
                  <a:lnTo>
                    <a:pt x="5727192" y="1240535"/>
                  </a:lnTo>
                  <a:lnTo>
                    <a:pt x="5727192" y="1260347"/>
                  </a:lnTo>
                  <a:lnTo>
                    <a:pt x="5728716" y="1235963"/>
                  </a:lnTo>
                  <a:lnTo>
                    <a:pt x="5728716" y="1240535"/>
                  </a:lnTo>
                  <a:lnTo>
                    <a:pt x="5728716" y="1255775"/>
                  </a:lnTo>
                  <a:lnTo>
                    <a:pt x="5731764" y="1267967"/>
                  </a:lnTo>
                  <a:lnTo>
                    <a:pt x="5731764" y="1283207"/>
                  </a:lnTo>
                  <a:lnTo>
                    <a:pt x="5733288" y="1289303"/>
                  </a:lnTo>
                  <a:lnTo>
                    <a:pt x="5733288" y="1292352"/>
                  </a:lnTo>
                  <a:lnTo>
                    <a:pt x="5736336" y="1306067"/>
                  </a:lnTo>
                  <a:lnTo>
                    <a:pt x="5736336" y="1307591"/>
                  </a:lnTo>
                  <a:lnTo>
                    <a:pt x="5737860" y="1327403"/>
                  </a:lnTo>
                  <a:lnTo>
                    <a:pt x="5737860" y="1333499"/>
                  </a:lnTo>
                  <a:lnTo>
                    <a:pt x="5739384" y="1338071"/>
                  </a:lnTo>
                  <a:lnTo>
                    <a:pt x="5740908" y="1414271"/>
                  </a:lnTo>
                  <a:lnTo>
                    <a:pt x="5740908" y="1411223"/>
                  </a:lnTo>
                  <a:lnTo>
                    <a:pt x="5742432" y="1380743"/>
                  </a:lnTo>
                  <a:lnTo>
                    <a:pt x="5742432" y="1426463"/>
                  </a:lnTo>
                  <a:lnTo>
                    <a:pt x="5743956" y="1429511"/>
                  </a:lnTo>
                  <a:lnTo>
                    <a:pt x="5745480" y="1402079"/>
                  </a:lnTo>
                  <a:lnTo>
                    <a:pt x="5745480" y="1392935"/>
                  </a:lnTo>
                  <a:lnTo>
                    <a:pt x="5747004" y="1382267"/>
                  </a:lnTo>
                  <a:lnTo>
                    <a:pt x="5747004" y="1377695"/>
                  </a:lnTo>
                  <a:lnTo>
                    <a:pt x="5748528" y="1368552"/>
                  </a:lnTo>
                  <a:lnTo>
                    <a:pt x="5750052" y="1356359"/>
                  </a:lnTo>
                  <a:lnTo>
                    <a:pt x="5750052" y="1327403"/>
                  </a:lnTo>
                  <a:lnTo>
                    <a:pt x="5751576" y="1335023"/>
                  </a:lnTo>
                  <a:lnTo>
                    <a:pt x="5751576" y="1350263"/>
                  </a:lnTo>
                  <a:lnTo>
                    <a:pt x="5753100" y="1348739"/>
                  </a:lnTo>
                  <a:lnTo>
                    <a:pt x="5754624" y="1374647"/>
                  </a:lnTo>
                  <a:lnTo>
                    <a:pt x="5756148" y="1354835"/>
                  </a:lnTo>
                  <a:lnTo>
                    <a:pt x="5756148" y="1327403"/>
                  </a:lnTo>
                  <a:lnTo>
                    <a:pt x="5756148" y="1336547"/>
                  </a:lnTo>
                  <a:lnTo>
                    <a:pt x="5757672" y="1341119"/>
                  </a:lnTo>
                  <a:lnTo>
                    <a:pt x="5759196" y="1324355"/>
                  </a:lnTo>
                  <a:lnTo>
                    <a:pt x="5760720" y="1306067"/>
                  </a:lnTo>
                  <a:lnTo>
                    <a:pt x="5760720" y="1312163"/>
                  </a:lnTo>
                  <a:lnTo>
                    <a:pt x="5762244" y="1284731"/>
                  </a:lnTo>
                  <a:lnTo>
                    <a:pt x="5762244" y="1316735"/>
                  </a:lnTo>
                  <a:lnTo>
                    <a:pt x="5763768" y="1309115"/>
                  </a:lnTo>
                  <a:lnTo>
                    <a:pt x="5765292" y="1284731"/>
                  </a:lnTo>
                  <a:lnTo>
                    <a:pt x="5765292" y="1222247"/>
                  </a:lnTo>
                  <a:lnTo>
                    <a:pt x="5766816" y="1196339"/>
                  </a:lnTo>
                  <a:lnTo>
                    <a:pt x="5766816" y="1142999"/>
                  </a:lnTo>
                  <a:lnTo>
                    <a:pt x="5768340" y="1144523"/>
                  </a:lnTo>
                  <a:lnTo>
                    <a:pt x="5769864" y="1162811"/>
                  </a:lnTo>
                  <a:lnTo>
                    <a:pt x="5769864" y="1175003"/>
                  </a:lnTo>
                  <a:lnTo>
                    <a:pt x="5771388" y="1167383"/>
                  </a:lnTo>
                  <a:lnTo>
                    <a:pt x="5771388" y="1168907"/>
                  </a:lnTo>
                  <a:lnTo>
                    <a:pt x="5774436" y="1129283"/>
                  </a:lnTo>
                  <a:lnTo>
                    <a:pt x="5774436" y="1155191"/>
                  </a:lnTo>
                  <a:lnTo>
                    <a:pt x="5775960" y="1194815"/>
                  </a:lnTo>
                  <a:lnTo>
                    <a:pt x="5775960" y="1226819"/>
                  </a:lnTo>
                  <a:lnTo>
                    <a:pt x="5779008" y="1232915"/>
                  </a:lnTo>
                  <a:lnTo>
                    <a:pt x="5779008" y="1202435"/>
                  </a:lnTo>
                  <a:lnTo>
                    <a:pt x="5779008" y="1208531"/>
                  </a:lnTo>
                  <a:lnTo>
                    <a:pt x="5780532" y="1199387"/>
                  </a:lnTo>
                  <a:lnTo>
                    <a:pt x="5780532" y="1228343"/>
                  </a:lnTo>
                  <a:lnTo>
                    <a:pt x="5783580" y="1248155"/>
                  </a:lnTo>
                  <a:lnTo>
                    <a:pt x="5783580" y="1219199"/>
                  </a:lnTo>
                  <a:lnTo>
                    <a:pt x="5785104" y="1210055"/>
                  </a:lnTo>
                  <a:lnTo>
                    <a:pt x="5785104" y="1214627"/>
                  </a:lnTo>
                  <a:lnTo>
                    <a:pt x="5785104" y="1184147"/>
                  </a:lnTo>
                  <a:lnTo>
                    <a:pt x="5788152" y="1135379"/>
                  </a:lnTo>
                  <a:lnTo>
                    <a:pt x="5788152" y="1133855"/>
                  </a:lnTo>
                  <a:lnTo>
                    <a:pt x="5789676" y="1092708"/>
                  </a:lnTo>
                  <a:lnTo>
                    <a:pt x="5789676" y="1085087"/>
                  </a:lnTo>
                  <a:lnTo>
                    <a:pt x="5789676" y="1077467"/>
                  </a:lnTo>
                  <a:lnTo>
                    <a:pt x="5792724" y="1107947"/>
                  </a:lnTo>
                  <a:lnTo>
                    <a:pt x="5792724" y="1059179"/>
                  </a:lnTo>
                  <a:lnTo>
                    <a:pt x="5794248" y="1120139"/>
                  </a:lnTo>
                  <a:lnTo>
                    <a:pt x="5794248" y="1161287"/>
                  </a:lnTo>
                  <a:lnTo>
                    <a:pt x="5795772" y="1152143"/>
                  </a:lnTo>
                  <a:lnTo>
                    <a:pt x="5797296" y="1136903"/>
                  </a:lnTo>
                  <a:lnTo>
                    <a:pt x="5797296" y="1121663"/>
                  </a:lnTo>
                  <a:lnTo>
                    <a:pt x="5798820" y="1097279"/>
                  </a:lnTo>
                  <a:lnTo>
                    <a:pt x="5800344" y="1103375"/>
                  </a:lnTo>
                  <a:lnTo>
                    <a:pt x="5801868" y="1103375"/>
                  </a:lnTo>
                  <a:lnTo>
                    <a:pt x="5801868" y="1139952"/>
                  </a:lnTo>
                  <a:lnTo>
                    <a:pt x="5803392" y="1133855"/>
                  </a:lnTo>
                  <a:lnTo>
                    <a:pt x="5803392" y="1153667"/>
                  </a:lnTo>
                  <a:lnTo>
                    <a:pt x="5804916" y="1139952"/>
                  </a:lnTo>
                  <a:lnTo>
                    <a:pt x="5806440" y="1147571"/>
                  </a:lnTo>
                  <a:lnTo>
                    <a:pt x="5806440" y="1129283"/>
                  </a:lnTo>
                  <a:lnTo>
                    <a:pt x="5807964" y="1118615"/>
                  </a:lnTo>
                  <a:lnTo>
                    <a:pt x="5807964" y="1074419"/>
                  </a:lnTo>
                  <a:lnTo>
                    <a:pt x="5809488" y="1080515"/>
                  </a:lnTo>
                  <a:lnTo>
                    <a:pt x="5811012" y="1129283"/>
                  </a:lnTo>
                  <a:lnTo>
                    <a:pt x="5812536" y="1168907"/>
                  </a:lnTo>
                  <a:lnTo>
                    <a:pt x="5812536" y="1170431"/>
                  </a:lnTo>
                  <a:lnTo>
                    <a:pt x="5812536" y="1124711"/>
                  </a:lnTo>
                  <a:lnTo>
                    <a:pt x="5814060" y="1142999"/>
                  </a:lnTo>
                  <a:lnTo>
                    <a:pt x="5815584" y="1178052"/>
                  </a:lnTo>
                  <a:lnTo>
                    <a:pt x="5817108" y="1130807"/>
                  </a:lnTo>
                  <a:lnTo>
                    <a:pt x="5817108" y="1127759"/>
                  </a:lnTo>
                  <a:lnTo>
                    <a:pt x="5818632" y="1089659"/>
                  </a:lnTo>
                  <a:lnTo>
                    <a:pt x="5818632" y="1132331"/>
                  </a:lnTo>
                  <a:lnTo>
                    <a:pt x="5820156" y="1088135"/>
                  </a:lnTo>
                  <a:lnTo>
                    <a:pt x="5821680" y="1095755"/>
                  </a:lnTo>
                  <a:lnTo>
                    <a:pt x="5821680" y="1098803"/>
                  </a:lnTo>
                  <a:lnTo>
                    <a:pt x="5823204" y="1068323"/>
                  </a:lnTo>
                  <a:lnTo>
                    <a:pt x="5823204" y="1069847"/>
                  </a:lnTo>
                  <a:lnTo>
                    <a:pt x="5824728" y="1069847"/>
                  </a:lnTo>
                  <a:lnTo>
                    <a:pt x="5826252" y="1043939"/>
                  </a:lnTo>
                  <a:lnTo>
                    <a:pt x="5826252" y="1042415"/>
                  </a:lnTo>
                  <a:lnTo>
                    <a:pt x="5827776" y="1056131"/>
                  </a:lnTo>
                  <a:lnTo>
                    <a:pt x="5827776" y="1071371"/>
                  </a:lnTo>
                  <a:lnTo>
                    <a:pt x="5829300" y="1054608"/>
                  </a:lnTo>
                  <a:lnTo>
                    <a:pt x="5830824" y="1002791"/>
                  </a:lnTo>
                  <a:lnTo>
                    <a:pt x="5830824" y="990599"/>
                  </a:lnTo>
                  <a:lnTo>
                    <a:pt x="5832348" y="1021079"/>
                  </a:lnTo>
                  <a:lnTo>
                    <a:pt x="5832348" y="1022603"/>
                  </a:lnTo>
                  <a:lnTo>
                    <a:pt x="5835396" y="1060703"/>
                  </a:lnTo>
                  <a:lnTo>
                    <a:pt x="5835396" y="1045463"/>
                  </a:lnTo>
                  <a:lnTo>
                    <a:pt x="5835396" y="1088135"/>
                  </a:lnTo>
                  <a:lnTo>
                    <a:pt x="5836920" y="1077467"/>
                  </a:lnTo>
                  <a:lnTo>
                    <a:pt x="5836920" y="1046987"/>
                  </a:lnTo>
                  <a:lnTo>
                    <a:pt x="5839968" y="1042415"/>
                  </a:lnTo>
                  <a:lnTo>
                    <a:pt x="5839968" y="1022603"/>
                  </a:lnTo>
                  <a:lnTo>
                    <a:pt x="5841492" y="1007363"/>
                  </a:lnTo>
                  <a:lnTo>
                    <a:pt x="5841492" y="1039367"/>
                  </a:lnTo>
                  <a:lnTo>
                    <a:pt x="5844540" y="1088135"/>
                  </a:lnTo>
                  <a:lnTo>
                    <a:pt x="5844540" y="1091183"/>
                  </a:lnTo>
                  <a:lnTo>
                    <a:pt x="5846064" y="1135379"/>
                  </a:lnTo>
                  <a:lnTo>
                    <a:pt x="5846064" y="1184147"/>
                  </a:lnTo>
                  <a:lnTo>
                    <a:pt x="5846064" y="1138427"/>
                  </a:lnTo>
                  <a:lnTo>
                    <a:pt x="5849112" y="1155191"/>
                  </a:lnTo>
                  <a:lnTo>
                    <a:pt x="5849112" y="1184147"/>
                  </a:lnTo>
                  <a:lnTo>
                    <a:pt x="5850636" y="1222247"/>
                  </a:lnTo>
                  <a:lnTo>
                    <a:pt x="5850636" y="1217675"/>
                  </a:lnTo>
                  <a:lnTo>
                    <a:pt x="5852160" y="1222247"/>
                  </a:lnTo>
                  <a:lnTo>
                    <a:pt x="5853684" y="1261871"/>
                  </a:lnTo>
                  <a:lnTo>
                    <a:pt x="5853684" y="1269491"/>
                  </a:lnTo>
                  <a:lnTo>
                    <a:pt x="5855208" y="1283207"/>
                  </a:lnTo>
                  <a:lnTo>
                    <a:pt x="5855208" y="1318259"/>
                  </a:lnTo>
                  <a:lnTo>
                    <a:pt x="5856732" y="1315211"/>
                  </a:lnTo>
                  <a:lnTo>
                    <a:pt x="5858256" y="1380743"/>
                  </a:lnTo>
                  <a:lnTo>
                    <a:pt x="5858256" y="1400555"/>
                  </a:lnTo>
                  <a:lnTo>
                    <a:pt x="5859780" y="1371599"/>
                  </a:lnTo>
                  <a:lnTo>
                    <a:pt x="5859780" y="1405127"/>
                  </a:lnTo>
                  <a:lnTo>
                    <a:pt x="5861304" y="1409699"/>
                  </a:lnTo>
                  <a:lnTo>
                    <a:pt x="5862828" y="1409699"/>
                  </a:lnTo>
                  <a:lnTo>
                    <a:pt x="5862828" y="1427987"/>
                  </a:lnTo>
                  <a:lnTo>
                    <a:pt x="5864352" y="1408175"/>
                  </a:lnTo>
                  <a:lnTo>
                    <a:pt x="5864352" y="1420367"/>
                  </a:lnTo>
                  <a:lnTo>
                    <a:pt x="5865876" y="1490471"/>
                  </a:lnTo>
                  <a:lnTo>
                    <a:pt x="5867400" y="1429511"/>
                  </a:lnTo>
                  <a:lnTo>
                    <a:pt x="5868924" y="1418843"/>
                  </a:lnTo>
                  <a:lnTo>
                    <a:pt x="5868924" y="1466087"/>
                  </a:lnTo>
                  <a:lnTo>
                    <a:pt x="5868924" y="1469135"/>
                  </a:lnTo>
                  <a:lnTo>
                    <a:pt x="5870448" y="1499615"/>
                  </a:lnTo>
                  <a:lnTo>
                    <a:pt x="5871972" y="1493519"/>
                  </a:lnTo>
                  <a:lnTo>
                    <a:pt x="5873496" y="1495043"/>
                  </a:lnTo>
                  <a:lnTo>
                    <a:pt x="5873496" y="1513331"/>
                  </a:lnTo>
                  <a:lnTo>
                    <a:pt x="5875020" y="1499615"/>
                  </a:lnTo>
                  <a:lnTo>
                    <a:pt x="5875020" y="1481327"/>
                  </a:lnTo>
                  <a:lnTo>
                    <a:pt x="5876544" y="1466087"/>
                  </a:lnTo>
                  <a:lnTo>
                    <a:pt x="5878068" y="1476755"/>
                  </a:lnTo>
                  <a:lnTo>
                    <a:pt x="5878068" y="1501139"/>
                  </a:lnTo>
                  <a:lnTo>
                    <a:pt x="5879592" y="1449323"/>
                  </a:lnTo>
                  <a:lnTo>
                    <a:pt x="5879592" y="1399031"/>
                  </a:lnTo>
                  <a:lnTo>
                    <a:pt x="5881116" y="1411223"/>
                  </a:lnTo>
                  <a:lnTo>
                    <a:pt x="5882640" y="1420367"/>
                  </a:lnTo>
                  <a:lnTo>
                    <a:pt x="5882640" y="1482851"/>
                  </a:lnTo>
                  <a:lnTo>
                    <a:pt x="5884164" y="1467611"/>
                  </a:lnTo>
                  <a:lnTo>
                    <a:pt x="5884164" y="1491995"/>
                  </a:lnTo>
                  <a:lnTo>
                    <a:pt x="5885688" y="1499615"/>
                  </a:lnTo>
                  <a:lnTo>
                    <a:pt x="5887212" y="1528571"/>
                  </a:lnTo>
                  <a:lnTo>
                    <a:pt x="5887212" y="1513331"/>
                  </a:lnTo>
                  <a:lnTo>
                    <a:pt x="5888736" y="1493519"/>
                  </a:lnTo>
                  <a:lnTo>
                    <a:pt x="5888736" y="1488947"/>
                  </a:lnTo>
                  <a:lnTo>
                    <a:pt x="5891784" y="1467611"/>
                  </a:lnTo>
                  <a:lnTo>
                    <a:pt x="5891784" y="1490471"/>
                  </a:lnTo>
                  <a:lnTo>
                    <a:pt x="5891784" y="1493519"/>
                  </a:lnTo>
                  <a:lnTo>
                    <a:pt x="5893308" y="1496567"/>
                  </a:lnTo>
                  <a:lnTo>
                    <a:pt x="5896356" y="1530095"/>
                  </a:lnTo>
                  <a:lnTo>
                    <a:pt x="5896356" y="1572767"/>
                  </a:lnTo>
                  <a:lnTo>
                    <a:pt x="5896356" y="1556003"/>
                  </a:lnTo>
                  <a:lnTo>
                    <a:pt x="5897880" y="1557527"/>
                  </a:lnTo>
                  <a:lnTo>
                    <a:pt x="5897880" y="1571243"/>
                  </a:lnTo>
                  <a:lnTo>
                    <a:pt x="5900928" y="1592579"/>
                  </a:lnTo>
                  <a:lnTo>
                    <a:pt x="5900928" y="1667255"/>
                  </a:lnTo>
                  <a:lnTo>
                    <a:pt x="5902452" y="1671827"/>
                  </a:lnTo>
                  <a:lnTo>
                    <a:pt x="5902452" y="1641347"/>
                  </a:lnTo>
                  <a:lnTo>
                    <a:pt x="5905500" y="1656588"/>
                  </a:lnTo>
                  <a:lnTo>
                    <a:pt x="5905500" y="1673352"/>
                  </a:lnTo>
                  <a:lnTo>
                    <a:pt x="5907024" y="1680971"/>
                  </a:lnTo>
                  <a:lnTo>
                    <a:pt x="5907024" y="1717547"/>
                  </a:lnTo>
                  <a:lnTo>
                    <a:pt x="5908548" y="1694688"/>
                  </a:lnTo>
                  <a:lnTo>
                    <a:pt x="5910072" y="1693164"/>
                  </a:lnTo>
                  <a:lnTo>
                    <a:pt x="5911596" y="1702308"/>
                  </a:lnTo>
                  <a:lnTo>
                    <a:pt x="5911596" y="1691639"/>
                  </a:lnTo>
                  <a:lnTo>
                    <a:pt x="5913120" y="1690115"/>
                  </a:lnTo>
                  <a:lnTo>
                    <a:pt x="5914644" y="1665731"/>
                  </a:lnTo>
                  <a:lnTo>
                    <a:pt x="5916168" y="1705355"/>
                  </a:lnTo>
                  <a:lnTo>
                    <a:pt x="5916168" y="1731264"/>
                  </a:lnTo>
                  <a:lnTo>
                    <a:pt x="5917692" y="1725167"/>
                  </a:lnTo>
                  <a:lnTo>
                    <a:pt x="5919216" y="1729739"/>
                  </a:lnTo>
                  <a:lnTo>
                    <a:pt x="5920740" y="1717547"/>
                  </a:lnTo>
                  <a:lnTo>
                    <a:pt x="5920740" y="1688591"/>
                  </a:lnTo>
                  <a:lnTo>
                    <a:pt x="5922264" y="1709927"/>
                  </a:lnTo>
                  <a:lnTo>
                    <a:pt x="5923788" y="1674876"/>
                  </a:lnTo>
                  <a:lnTo>
                    <a:pt x="5925312" y="1652015"/>
                  </a:lnTo>
                  <a:lnTo>
                    <a:pt x="5925312" y="1624583"/>
                  </a:lnTo>
                  <a:lnTo>
                    <a:pt x="5925312" y="1647443"/>
                  </a:lnTo>
                  <a:lnTo>
                    <a:pt x="5926836" y="1659635"/>
                  </a:lnTo>
                  <a:lnTo>
                    <a:pt x="5928360" y="1676399"/>
                  </a:lnTo>
                  <a:lnTo>
                    <a:pt x="5929884" y="1688591"/>
                  </a:lnTo>
                  <a:lnTo>
                    <a:pt x="5929884" y="1665731"/>
                  </a:lnTo>
                  <a:lnTo>
                    <a:pt x="5931408" y="1638299"/>
                  </a:lnTo>
                  <a:lnTo>
                    <a:pt x="5931408" y="1650491"/>
                  </a:lnTo>
                  <a:lnTo>
                    <a:pt x="5934456" y="1633727"/>
                  </a:lnTo>
                  <a:lnTo>
                    <a:pt x="5934456" y="1641347"/>
                  </a:lnTo>
                  <a:lnTo>
                    <a:pt x="5935980" y="1616963"/>
                  </a:lnTo>
                  <a:lnTo>
                    <a:pt x="5937504" y="1616963"/>
                  </a:lnTo>
                  <a:lnTo>
                    <a:pt x="5939028" y="1642871"/>
                  </a:lnTo>
                  <a:lnTo>
                    <a:pt x="5939028" y="1658111"/>
                  </a:lnTo>
                  <a:lnTo>
                    <a:pt x="5940552" y="1653539"/>
                  </a:lnTo>
                  <a:lnTo>
                    <a:pt x="5940552" y="1616963"/>
                  </a:lnTo>
                  <a:lnTo>
                    <a:pt x="5942076" y="1580387"/>
                  </a:lnTo>
                  <a:lnTo>
                    <a:pt x="5943600" y="1633727"/>
                  </a:lnTo>
                  <a:lnTo>
                    <a:pt x="5943600" y="1600199"/>
                  </a:lnTo>
                  <a:lnTo>
                    <a:pt x="5945124" y="1603247"/>
                  </a:lnTo>
                  <a:lnTo>
                    <a:pt x="5945124" y="1627631"/>
                  </a:lnTo>
                  <a:lnTo>
                    <a:pt x="5948172" y="1604771"/>
                  </a:lnTo>
                  <a:lnTo>
                    <a:pt x="5948172" y="1618487"/>
                  </a:lnTo>
                  <a:lnTo>
                    <a:pt x="5948172" y="1589531"/>
                  </a:lnTo>
                  <a:lnTo>
                    <a:pt x="5949696" y="1584959"/>
                  </a:lnTo>
                  <a:lnTo>
                    <a:pt x="5949696" y="1571243"/>
                  </a:lnTo>
                  <a:lnTo>
                    <a:pt x="5952744" y="1557527"/>
                  </a:lnTo>
                  <a:lnTo>
                    <a:pt x="5952744" y="1548383"/>
                  </a:lnTo>
                  <a:lnTo>
                    <a:pt x="5954268" y="1571243"/>
                  </a:lnTo>
                  <a:lnTo>
                    <a:pt x="5954268" y="1574291"/>
                  </a:lnTo>
                  <a:lnTo>
                    <a:pt x="5957316" y="1606295"/>
                  </a:lnTo>
                  <a:lnTo>
                    <a:pt x="5957316" y="1620011"/>
                  </a:lnTo>
                  <a:lnTo>
                    <a:pt x="5958840" y="1615439"/>
                  </a:lnTo>
                  <a:lnTo>
                    <a:pt x="5958840" y="1623059"/>
                  </a:lnTo>
                  <a:lnTo>
                    <a:pt x="5958840" y="1632203"/>
                  </a:lnTo>
                  <a:lnTo>
                    <a:pt x="5961888" y="1677923"/>
                  </a:lnTo>
                  <a:lnTo>
                    <a:pt x="5961888" y="1694688"/>
                  </a:lnTo>
                  <a:lnTo>
                    <a:pt x="5963412" y="1726691"/>
                  </a:lnTo>
                  <a:lnTo>
                    <a:pt x="5963412" y="1722120"/>
                  </a:lnTo>
                  <a:lnTo>
                    <a:pt x="5964936" y="1699259"/>
                  </a:lnTo>
                  <a:lnTo>
                    <a:pt x="5966460" y="1697735"/>
                  </a:lnTo>
                  <a:lnTo>
                    <a:pt x="5967984" y="1717547"/>
                  </a:lnTo>
                  <a:lnTo>
                    <a:pt x="5967984" y="1744979"/>
                  </a:lnTo>
                  <a:lnTo>
                    <a:pt x="5969508" y="1752599"/>
                  </a:lnTo>
                  <a:lnTo>
                    <a:pt x="5971032" y="1744979"/>
                  </a:lnTo>
                  <a:lnTo>
                    <a:pt x="5971032" y="1758695"/>
                  </a:lnTo>
                  <a:lnTo>
                    <a:pt x="5972556" y="1770888"/>
                  </a:lnTo>
                  <a:lnTo>
                    <a:pt x="5972556" y="1767839"/>
                  </a:lnTo>
                  <a:lnTo>
                    <a:pt x="5974080" y="1796795"/>
                  </a:lnTo>
                  <a:lnTo>
                    <a:pt x="5975604" y="1772411"/>
                  </a:lnTo>
                  <a:lnTo>
                    <a:pt x="5975604" y="1751076"/>
                  </a:lnTo>
                  <a:lnTo>
                    <a:pt x="5977128" y="1757171"/>
                  </a:lnTo>
                  <a:lnTo>
                    <a:pt x="5977128" y="1731264"/>
                  </a:lnTo>
                  <a:lnTo>
                    <a:pt x="5978652" y="1740408"/>
                  </a:lnTo>
                  <a:lnTo>
                    <a:pt x="5980176" y="1716023"/>
                  </a:lnTo>
                  <a:lnTo>
                    <a:pt x="5981700" y="1731264"/>
                  </a:lnTo>
                  <a:lnTo>
                    <a:pt x="5981700" y="1712976"/>
                  </a:lnTo>
                  <a:lnTo>
                    <a:pt x="5981700" y="1687067"/>
                  </a:lnTo>
                  <a:lnTo>
                    <a:pt x="5983224" y="1682495"/>
                  </a:lnTo>
                  <a:lnTo>
                    <a:pt x="5984748" y="1674876"/>
                  </a:lnTo>
                  <a:lnTo>
                    <a:pt x="5986272" y="1680971"/>
                  </a:lnTo>
                  <a:lnTo>
                    <a:pt x="5986272" y="1659635"/>
                  </a:lnTo>
                  <a:lnTo>
                    <a:pt x="5986272" y="1609343"/>
                  </a:lnTo>
                  <a:lnTo>
                    <a:pt x="5987796" y="1584959"/>
                  </a:lnTo>
                  <a:lnTo>
                    <a:pt x="5989320" y="1620011"/>
                  </a:lnTo>
                  <a:lnTo>
                    <a:pt x="5990844" y="1598675"/>
                  </a:lnTo>
                  <a:lnTo>
                    <a:pt x="5990844" y="1592579"/>
                  </a:lnTo>
                  <a:lnTo>
                    <a:pt x="5992368" y="1603247"/>
                  </a:lnTo>
                  <a:lnTo>
                    <a:pt x="5993892" y="1616963"/>
                  </a:lnTo>
                  <a:lnTo>
                    <a:pt x="5995416" y="1624583"/>
                  </a:lnTo>
                  <a:lnTo>
                    <a:pt x="5995416" y="1612391"/>
                  </a:lnTo>
                  <a:lnTo>
                    <a:pt x="5996940" y="1588007"/>
                  </a:lnTo>
                  <a:lnTo>
                    <a:pt x="5996940" y="1613915"/>
                  </a:lnTo>
                  <a:lnTo>
                    <a:pt x="5998464" y="1616963"/>
                  </a:lnTo>
                  <a:lnTo>
                    <a:pt x="5999988" y="1607819"/>
                  </a:lnTo>
                  <a:lnTo>
                    <a:pt x="5999988" y="1597151"/>
                  </a:lnTo>
                  <a:lnTo>
                    <a:pt x="6001512" y="1548383"/>
                  </a:lnTo>
                  <a:lnTo>
                    <a:pt x="6001512" y="1527047"/>
                  </a:lnTo>
                  <a:lnTo>
                    <a:pt x="6004560" y="1504187"/>
                  </a:lnTo>
                  <a:lnTo>
                    <a:pt x="6004560" y="1498091"/>
                  </a:lnTo>
                  <a:lnTo>
                    <a:pt x="6004560" y="1527047"/>
                  </a:lnTo>
                  <a:lnTo>
                    <a:pt x="6006084" y="1549907"/>
                  </a:lnTo>
                  <a:lnTo>
                    <a:pt x="6006084" y="1572767"/>
                  </a:lnTo>
                  <a:lnTo>
                    <a:pt x="6009132" y="1609343"/>
                  </a:lnTo>
                  <a:lnTo>
                    <a:pt x="6009132" y="1562099"/>
                  </a:lnTo>
                  <a:lnTo>
                    <a:pt x="6009132" y="1604771"/>
                  </a:lnTo>
                  <a:lnTo>
                    <a:pt x="6010656" y="1662683"/>
                  </a:lnTo>
                  <a:lnTo>
                    <a:pt x="6010656" y="1677923"/>
                  </a:lnTo>
                  <a:lnTo>
                    <a:pt x="6013704" y="1671827"/>
                  </a:lnTo>
                  <a:lnTo>
                    <a:pt x="6013704" y="1627631"/>
                  </a:lnTo>
                  <a:lnTo>
                    <a:pt x="6015228" y="1650491"/>
                  </a:lnTo>
                  <a:lnTo>
                    <a:pt x="6015228" y="1658111"/>
                  </a:lnTo>
                  <a:lnTo>
                    <a:pt x="6015228" y="1645920"/>
                  </a:lnTo>
                  <a:lnTo>
                    <a:pt x="6018276" y="1635252"/>
                  </a:lnTo>
                  <a:lnTo>
                    <a:pt x="6019800" y="1641347"/>
                  </a:lnTo>
                  <a:lnTo>
                    <a:pt x="6019800" y="1662683"/>
                  </a:lnTo>
                  <a:lnTo>
                    <a:pt x="6021324" y="1664208"/>
                  </a:lnTo>
                  <a:lnTo>
                    <a:pt x="6022848" y="1639823"/>
                  </a:lnTo>
                  <a:lnTo>
                    <a:pt x="6022848" y="1629155"/>
                  </a:lnTo>
                  <a:lnTo>
                    <a:pt x="6024372" y="1688591"/>
                  </a:lnTo>
                  <a:lnTo>
                    <a:pt x="6024372" y="1744979"/>
                  </a:lnTo>
                  <a:lnTo>
                    <a:pt x="6025896" y="1734311"/>
                  </a:lnTo>
                  <a:lnTo>
                    <a:pt x="6027420" y="1688591"/>
                  </a:lnTo>
                  <a:lnTo>
                    <a:pt x="6027420" y="1693164"/>
                  </a:lnTo>
                  <a:lnTo>
                    <a:pt x="6028944" y="1687067"/>
                  </a:lnTo>
                  <a:lnTo>
                    <a:pt x="6028944" y="1658111"/>
                  </a:lnTo>
                  <a:lnTo>
                    <a:pt x="6030468" y="1665731"/>
                  </a:lnTo>
                  <a:lnTo>
                    <a:pt x="6031992" y="1630679"/>
                  </a:lnTo>
                  <a:lnTo>
                    <a:pt x="6031992" y="1616963"/>
                  </a:lnTo>
                  <a:lnTo>
                    <a:pt x="6033516" y="1642871"/>
                  </a:lnTo>
                  <a:lnTo>
                    <a:pt x="6033516" y="1621535"/>
                  </a:lnTo>
                  <a:lnTo>
                    <a:pt x="6035040" y="1642871"/>
                  </a:lnTo>
                  <a:lnTo>
                    <a:pt x="6036564" y="1690115"/>
                  </a:lnTo>
                  <a:lnTo>
                    <a:pt x="6038088" y="1615439"/>
                  </a:lnTo>
                  <a:lnTo>
                    <a:pt x="6038088" y="1626108"/>
                  </a:lnTo>
                  <a:lnTo>
                    <a:pt x="6038088" y="1566671"/>
                  </a:lnTo>
                  <a:lnTo>
                    <a:pt x="6039612" y="1543811"/>
                  </a:lnTo>
                  <a:lnTo>
                    <a:pt x="6041136" y="1546859"/>
                  </a:lnTo>
                  <a:lnTo>
                    <a:pt x="6042660" y="1591055"/>
                  </a:lnTo>
                  <a:lnTo>
                    <a:pt x="6042660" y="1592579"/>
                  </a:lnTo>
                  <a:lnTo>
                    <a:pt x="6044184" y="1607819"/>
                  </a:lnTo>
                  <a:lnTo>
                    <a:pt x="6045708" y="1610867"/>
                  </a:lnTo>
                  <a:lnTo>
                    <a:pt x="6047232" y="1604771"/>
                  </a:lnTo>
                  <a:lnTo>
                    <a:pt x="6047232" y="1641347"/>
                  </a:lnTo>
                  <a:lnTo>
                    <a:pt x="6048756" y="1655064"/>
                  </a:lnTo>
                  <a:lnTo>
                    <a:pt x="6048756" y="1652015"/>
                  </a:lnTo>
                  <a:lnTo>
                    <a:pt x="6050280" y="1706879"/>
                  </a:lnTo>
                  <a:lnTo>
                    <a:pt x="6051804" y="1680971"/>
                  </a:lnTo>
                  <a:lnTo>
                    <a:pt x="6051804" y="1706879"/>
                  </a:lnTo>
                  <a:lnTo>
                    <a:pt x="6053328" y="1729739"/>
                  </a:lnTo>
                  <a:lnTo>
                    <a:pt x="6053328" y="1734311"/>
                  </a:lnTo>
                  <a:lnTo>
                    <a:pt x="6054852" y="1746503"/>
                  </a:lnTo>
                  <a:lnTo>
                    <a:pt x="6056376" y="1751076"/>
                  </a:lnTo>
                  <a:lnTo>
                    <a:pt x="6056376" y="1699259"/>
                  </a:lnTo>
                  <a:lnTo>
                    <a:pt x="6057900" y="1696211"/>
                  </a:lnTo>
                  <a:lnTo>
                    <a:pt x="6057900" y="1709927"/>
                  </a:lnTo>
                  <a:lnTo>
                    <a:pt x="6059424" y="1725167"/>
                  </a:lnTo>
                  <a:lnTo>
                    <a:pt x="6060948" y="1662683"/>
                  </a:lnTo>
                  <a:lnTo>
                    <a:pt x="6060948" y="1632203"/>
                  </a:lnTo>
                  <a:lnTo>
                    <a:pt x="6062472" y="1639823"/>
                  </a:lnTo>
                  <a:lnTo>
                    <a:pt x="6062472" y="1664208"/>
                  </a:lnTo>
                  <a:lnTo>
                    <a:pt x="6065520" y="1658111"/>
                  </a:lnTo>
                  <a:lnTo>
                    <a:pt x="6065520" y="1674876"/>
                  </a:lnTo>
                  <a:lnTo>
                    <a:pt x="6065520" y="1679447"/>
                  </a:lnTo>
                  <a:lnTo>
                    <a:pt x="6067044" y="1653539"/>
                  </a:lnTo>
                  <a:lnTo>
                    <a:pt x="6067044" y="1668779"/>
                  </a:lnTo>
                  <a:lnTo>
                    <a:pt x="6070092" y="1656588"/>
                  </a:lnTo>
                  <a:lnTo>
                    <a:pt x="6070092" y="1691639"/>
                  </a:lnTo>
                  <a:lnTo>
                    <a:pt x="6071616" y="1668779"/>
                  </a:lnTo>
                  <a:lnTo>
                    <a:pt x="6071616" y="1691639"/>
                  </a:lnTo>
                  <a:lnTo>
                    <a:pt x="6071616" y="1673352"/>
                  </a:lnTo>
                  <a:lnTo>
                    <a:pt x="6074664" y="1676399"/>
                  </a:lnTo>
                  <a:lnTo>
                    <a:pt x="6074664" y="1705355"/>
                  </a:lnTo>
                  <a:lnTo>
                    <a:pt x="6076188" y="1705355"/>
                  </a:lnTo>
                  <a:lnTo>
                    <a:pt x="6076188" y="1714499"/>
                  </a:lnTo>
                  <a:lnTo>
                    <a:pt x="6077712" y="1738883"/>
                  </a:lnTo>
                  <a:lnTo>
                    <a:pt x="6079236" y="1752599"/>
                  </a:lnTo>
                  <a:lnTo>
                    <a:pt x="6079236" y="1790699"/>
                  </a:lnTo>
                  <a:lnTo>
                    <a:pt x="6080760" y="1792223"/>
                  </a:lnTo>
                  <a:lnTo>
                    <a:pt x="6080760" y="1784603"/>
                  </a:lnTo>
                  <a:lnTo>
                    <a:pt x="6082284" y="1783079"/>
                  </a:lnTo>
                  <a:lnTo>
                    <a:pt x="6083808" y="1789176"/>
                  </a:lnTo>
                  <a:lnTo>
                    <a:pt x="6085332" y="1773935"/>
                  </a:lnTo>
                  <a:lnTo>
                    <a:pt x="6085332" y="1763267"/>
                  </a:lnTo>
                  <a:lnTo>
                    <a:pt x="6086856" y="1773935"/>
                  </a:lnTo>
                  <a:lnTo>
                    <a:pt x="6088380" y="1720595"/>
                  </a:lnTo>
                  <a:lnTo>
                    <a:pt x="6088380" y="1664208"/>
                  </a:lnTo>
                  <a:lnTo>
                    <a:pt x="6089904" y="1609343"/>
                  </a:lnTo>
                  <a:lnTo>
                    <a:pt x="6089904" y="1577339"/>
                  </a:lnTo>
                  <a:lnTo>
                    <a:pt x="6091428" y="1562099"/>
                  </a:lnTo>
                  <a:lnTo>
                    <a:pt x="6092952" y="1542287"/>
                  </a:lnTo>
                  <a:lnTo>
                    <a:pt x="6094476" y="1562099"/>
                  </a:lnTo>
                  <a:lnTo>
                    <a:pt x="6094476" y="1571243"/>
                  </a:lnTo>
                  <a:lnTo>
                    <a:pt x="6094476" y="1575815"/>
                  </a:lnTo>
                  <a:lnTo>
                    <a:pt x="6096000" y="1545335"/>
                  </a:lnTo>
                  <a:lnTo>
                    <a:pt x="6097524" y="1539239"/>
                  </a:lnTo>
                  <a:lnTo>
                    <a:pt x="6099048" y="1566671"/>
                  </a:lnTo>
                  <a:lnTo>
                    <a:pt x="6099048" y="1517903"/>
                  </a:lnTo>
                  <a:lnTo>
                    <a:pt x="6099048" y="1530095"/>
                  </a:lnTo>
                  <a:lnTo>
                    <a:pt x="6100572" y="1537715"/>
                  </a:lnTo>
                  <a:lnTo>
                    <a:pt x="6102096" y="1495043"/>
                  </a:lnTo>
                  <a:lnTo>
                    <a:pt x="6103620" y="1536191"/>
                  </a:lnTo>
                  <a:lnTo>
                    <a:pt x="6103620" y="1516379"/>
                  </a:lnTo>
                  <a:lnTo>
                    <a:pt x="6105144" y="1549907"/>
                  </a:lnTo>
                  <a:lnTo>
                    <a:pt x="6105144" y="1583435"/>
                  </a:lnTo>
                  <a:lnTo>
                    <a:pt x="6106668" y="1552955"/>
                  </a:lnTo>
                  <a:lnTo>
                    <a:pt x="6108192" y="1557527"/>
                  </a:lnTo>
                  <a:lnTo>
                    <a:pt x="6108192" y="1560575"/>
                  </a:lnTo>
                  <a:lnTo>
                    <a:pt x="6109716" y="1580387"/>
                  </a:lnTo>
                  <a:lnTo>
                    <a:pt x="6109716" y="1574291"/>
                  </a:lnTo>
                  <a:lnTo>
                    <a:pt x="6111240" y="1594103"/>
                  </a:lnTo>
                  <a:lnTo>
                    <a:pt x="6112764" y="1584959"/>
                  </a:lnTo>
                  <a:lnTo>
                    <a:pt x="6112764" y="1549907"/>
                  </a:lnTo>
                  <a:lnTo>
                    <a:pt x="6114288" y="1560575"/>
                  </a:lnTo>
                  <a:lnTo>
                    <a:pt x="6114288" y="1559051"/>
                  </a:lnTo>
                  <a:lnTo>
                    <a:pt x="6115812" y="1543811"/>
                  </a:lnTo>
                  <a:lnTo>
                    <a:pt x="6117336" y="1511807"/>
                  </a:lnTo>
                  <a:lnTo>
                    <a:pt x="6117336" y="1525523"/>
                  </a:lnTo>
                  <a:lnTo>
                    <a:pt x="6118860" y="1528571"/>
                  </a:lnTo>
                  <a:lnTo>
                    <a:pt x="6118860" y="1508759"/>
                  </a:lnTo>
                  <a:lnTo>
                    <a:pt x="6121908" y="1476755"/>
                  </a:lnTo>
                  <a:lnTo>
                    <a:pt x="6121908" y="1479803"/>
                  </a:lnTo>
                  <a:lnTo>
                    <a:pt x="6121908" y="1520951"/>
                  </a:lnTo>
                  <a:lnTo>
                    <a:pt x="6123432" y="1514855"/>
                  </a:lnTo>
                  <a:lnTo>
                    <a:pt x="6123432" y="1510283"/>
                  </a:lnTo>
                  <a:lnTo>
                    <a:pt x="6126480" y="1505711"/>
                  </a:lnTo>
                  <a:lnTo>
                    <a:pt x="6126480" y="1487423"/>
                  </a:lnTo>
                  <a:lnTo>
                    <a:pt x="6128004" y="1505711"/>
                  </a:lnTo>
                  <a:lnTo>
                    <a:pt x="6128004" y="1520951"/>
                  </a:lnTo>
                  <a:lnTo>
                    <a:pt x="6128004" y="1562099"/>
                  </a:lnTo>
                  <a:lnTo>
                    <a:pt x="6131052" y="1580387"/>
                  </a:lnTo>
                  <a:lnTo>
                    <a:pt x="6131052" y="1583435"/>
                  </a:lnTo>
                  <a:lnTo>
                    <a:pt x="6132576" y="1584959"/>
                  </a:lnTo>
                  <a:lnTo>
                    <a:pt x="6132576" y="1601723"/>
                  </a:lnTo>
                  <a:lnTo>
                    <a:pt x="6132576" y="1604771"/>
                  </a:lnTo>
                  <a:lnTo>
                    <a:pt x="6135624" y="1603247"/>
                  </a:lnTo>
                  <a:lnTo>
                    <a:pt x="6137148" y="1595627"/>
                  </a:lnTo>
                  <a:lnTo>
                    <a:pt x="6137148" y="1584959"/>
                  </a:lnTo>
                  <a:lnTo>
                    <a:pt x="6138672" y="1551431"/>
                  </a:lnTo>
                  <a:lnTo>
                    <a:pt x="6140196" y="1493519"/>
                  </a:lnTo>
                  <a:lnTo>
                    <a:pt x="6140196" y="1514855"/>
                  </a:lnTo>
                  <a:lnTo>
                    <a:pt x="6141720" y="1490471"/>
                  </a:lnTo>
                  <a:lnTo>
                    <a:pt x="6143244" y="1461515"/>
                  </a:lnTo>
                  <a:lnTo>
                    <a:pt x="6144768" y="1499615"/>
                  </a:lnTo>
                  <a:lnTo>
                    <a:pt x="6144768" y="1498091"/>
                  </a:lnTo>
                  <a:lnTo>
                    <a:pt x="6146292" y="1488947"/>
                  </a:lnTo>
                  <a:lnTo>
                    <a:pt x="6146292" y="1464563"/>
                  </a:lnTo>
                  <a:lnTo>
                    <a:pt x="6147816" y="1444751"/>
                  </a:lnTo>
                  <a:lnTo>
                    <a:pt x="6149340" y="1478279"/>
                  </a:lnTo>
                  <a:lnTo>
                    <a:pt x="6150864" y="1493519"/>
                  </a:lnTo>
                  <a:lnTo>
                    <a:pt x="6150864" y="1463039"/>
                  </a:lnTo>
                  <a:lnTo>
                    <a:pt x="6150864" y="1423415"/>
                  </a:lnTo>
                  <a:lnTo>
                    <a:pt x="6152388" y="1435607"/>
                  </a:lnTo>
                  <a:lnTo>
                    <a:pt x="6153912" y="1452371"/>
                  </a:lnTo>
                  <a:lnTo>
                    <a:pt x="6155436" y="1417319"/>
                  </a:lnTo>
                  <a:lnTo>
                    <a:pt x="6155436" y="1400555"/>
                  </a:lnTo>
                  <a:lnTo>
                    <a:pt x="6155436" y="1432559"/>
                  </a:lnTo>
                  <a:lnTo>
                    <a:pt x="6156960" y="1420367"/>
                  </a:lnTo>
                  <a:lnTo>
                    <a:pt x="6158484" y="1423415"/>
                  </a:lnTo>
                  <a:lnTo>
                    <a:pt x="6160008" y="1426463"/>
                  </a:lnTo>
                  <a:lnTo>
                    <a:pt x="6161532" y="1446275"/>
                  </a:lnTo>
                  <a:lnTo>
                    <a:pt x="6161532" y="1455419"/>
                  </a:lnTo>
                  <a:lnTo>
                    <a:pt x="6163056" y="1411223"/>
                  </a:lnTo>
                  <a:lnTo>
                    <a:pt x="6164580" y="1376171"/>
                  </a:lnTo>
                  <a:lnTo>
                    <a:pt x="6166104" y="1424939"/>
                  </a:lnTo>
                  <a:lnTo>
                    <a:pt x="6166104" y="1405127"/>
                  </a:lnTo>
                  <a:lnTo>
                    <a:pt x="6167628" y="1476755"/>
                  </a:lnTo>
                  <a:lnTo>
                    <a:pt x="6169152" y="1514855"/>
                  </a:lnTo>
                  <a:lnTo>
                    <a:pt x="6169152" y="1502663"/>
                  </a:lnTo>
                  <a:lnTo>
                    <a:pt x="6170676" y="1495043"/>
                  </a:lnTo>
                  <a:lnTo>
                    <a:pt x="6170676" y="1498091"/>
                  </a:lnTo>
                  <a:lnTo>
                    <a:pt x="6172200" y="1508759"/>
                  </a:lnTo>
                  <a:lnTo>
                    <a:pt x="6173724" y="1473707"/>
                  </a:lnTo>
                  <a:lnTo>
                    <a:pt x="6173724" y="1455419"/>
                  </a:lnTo>
                  <a:lnTo>
                    <a:pt x="6175248" y="1429511"/>
                  </a:lnTo>
                  <a:lnTo>
                    <a:pt x="6175248" y="1424939"/>
                  </a:lnTo>
                  <a:lnTo>
                    <a:pt x="6178296" y="1461515"/>
                  </a:lnTo>
                  <a:lnTo>
                    <a:pt x="6178296" y="1441703"/>
                  </a:lnTo>
                  <a:lnTo>
                    <a:pt x="6179820" y="1456943"/>
                  </a:lnTo>
                  <a:lnTo>
                    <a:pt x="6179820" y="1473707"/>
                  </a:lnTo>
                  <a:lnTo>
                    <a:pt x="6182868" y="1452371"/>
                  </a:lnTo>
                  <a:lnTo>
                    <a:pt x="6182868" y="1473707"/>
                  </a:lnTo>
                  <a:lnTo>
                    <a:pt x="6184392" y="1479803"/>
                  </a:lnTo>
                  <a:lnTo>
                    <a:pt x="6184392" y="1504187"/>
                  </a:lnTo>
                  <a:lnTo>
                    <a:pt x="6184392" y="1560575"/>
                  </a:lnTo>
                  <a:lnTo>
                    <a:pt x="6187440" y="1539239"/>
                  </a:lnTo>
                  <a:lnTo>
                    <a:pt x="6187440" y="1557527"/>
                  </a:lnTo>
                  <a:lnTo>
                    <a:pt x="6188964" y="1519427"/>
                  </a:lnTo>
                  <a:lnTo>
                    <a:pt x="6188964" y="1591055"/>
                  </a:lnTo>
                  <a:lnTo>
                    <a:pt x="6188964" y="1647443"/>
                  </a:lnTo>
                  <a:lnTo>
                    <a:pt x="6192012" y="1639823"/>
                  </a:lnTo>
                  <a:lnTo>
                    <a:pt x="6192012" y="1610867"/>
                  </a:lnTo>
                  <a:lnTo>
                    <a:pt x="6193536" y="1624583"/>
                  </a:lnTo>
                  <a:lnTo>
                    <a:pt x="6193536" y="1594103"/>
                  </a:lnTo>
                  <a:lnTo>
                    <a:pt x="6195060" y="1620011"/>
                  </a:lnTo>
                  <a:lnTo>
                    <a:pt x="6196584" y="1633727"/>
                  </a:lnTo>
                  <a:lnTo>
                    <a:pt x="6198108" y="1620011"/>
                  </a:lnTo>
                  <a:lnTo>
                    <a:pt x="6198108" y="1594103"/>
                  </a:lnTo>
                  <a:lnTo>
                    <a:pt x="6199632" y="1575815"/>
                  </a:lnTo>
                  <a:lnTo>
                    <a:pt x="6201156" y="1559051"/>
                  </a:lnTo>
                  <a:lnTo>
                    <a:pt x="6201156" y="1545335"/>
                  </a:lnTo>
                  <a:lnTo>
                    <a:pt x="6202680" y="1598675"/>
                  </a:lnTo>
                  <a:lnTo>
                    <a:pt x="6202680" y="1560575"/>
                  </a:lnTo>
                  <a:lnTo>
                    <a:pt x="6204204" y="1584959"/>
                  </a:lnTo>
                  <a:lnTo>
                    <a:pt x="6205728" y="1653539"/>
                  </a:lnTo>
                  <a:lnTo>
                    <a:pt x="6205728" y="1616963"/>
                  </a:lnTo>
                  <a:lnTo>
                    <a:pt x="6207252" y="1648967"/>
                  </a:lnTo>
                  <a:lnTo>
                    <a:pt x="6207252" y="1642871"/>
                  </a:lnTo>
                  <a:lnTo>
                    <a:pt x="6208776" y="1616963"/>
                  </a:lnTo>
                  <a:lnTo>
                    <a:pt x="6210300" y="1679447"/>
                  </a:lnTo>
                  <a:lnTo>
                    <a:pt x="6211824" y="1757171"/>
                  </a:lnTo>
                  <a:lnTo>
                    <a:pt x="6211824" y="1766315"/>
                  </a:lnTo>
                  <a:lnTo>
                    <a:pt x="6211824" y="1767839"/>
                  </a:lnTo>
                  <a:lnTo>
                    <a:pt x="6213348" y="1821179"/>
                  </a:lnTo>
                  <a:lnTo>
                    <a:pt x="6214872" y="1815083"/>
                  </a:lnTo>
                  <a:lnTo>
                    <a:pt x="6216396" y="1821179"/>
                  </a:lnTo>
                  <a:lnTo>
                    <a:pt x="6216396" y="1952243"/>
                  </a:lnTo>
                  <a:lnTo>
                    <a:pt x="6217920" y="1869947"/>
                  </a:lnTo>
                  <a:lnTo>
                    <a:pt x="6217920" y="1885188"/>
                  </a:lnTo>
                  <a:lnTo>
                    <a:pt x="6219444" y="1831847"/>
                  </a:lnTo>
                  <a:lnTo>
                    <a:pt x="6220968" y="1886711"/>
                  </a:lnTo>
                  <a:lnTo>
                    <a:pt x="6220968" y="1912620"/>
                  </a:lnTo>
                  <a:lnTo>
                    <a:pt x="6222492" y="1917191"/>
                  </a:lnTo>
                  <a:lnTo>
                    <a:pt x="6222492" y="1908047"/>
                  </a:lnTo>
                  <a:lnTo>
                    <a:pt x="6224016" y="1937003"/>
                  </a:lnTo>
                  <a:lnTo>
                    <a:pt x="6225540" y="1906523"/>
                  </a:lnTo>
                  <a:lnTo>
                    <a:pt x="6225540" y="1943100"/>
                  </a:lnTo>
                  <a:lnTo>
                    <a:pt x="6227064" y="1965959"/>
                  </a:lnTo>
                  <a:lnTo>
                    <a:pt x="6227064" y="2016252"/>
                  </a:lnTo>
                  <a:lnTo>
                    <a:pt x="6228588" y="2011679"/>
                  </a:lnTo>
                  <a:lnTo>
                    <a:pt x="6230112" y="1997964"/>
                  </a:lnTo>
                  <a:lnTo>
                    <a:pt x="6230112" y="1984247"/>
                  </a:lnTo>
                  <a:lnTo>
                    <a:pt x="6231636" y="1888235"/>
                  </a:lnTo>
                  <a:lnTo>
                    <a:pt x="6234684" y="1973579"/>
                  </a:lnTo>
                  <a:lnTo>
                    <a:pt x="6234684" y="2005583"/>
                  </a:lnTo>
                  <a:lnTo>
                    <a:pt x="6234684" y="2042159"/>
                  </a:lnTo>
                  <a:lnTo>
                    <a:pt x="6236208" y="2084831"/>
                  </a:lnTo>
                  <a:lnTo>
                    <a:pt x="6236208" y="2063495"/>
                  </a:lnTo>
                  <a:lnTo>
                    <a:pt x="6239256" y="2037588"/>
                  </a:lnTo>
                  <a:lnTo>
                    <a:pt x="6239256" y="1981200"/>
                  </a:lnTo>
                  <a:lnTo>
                    <a:pt x="6240780" y="2043683"/>
                  </a:lnTo>
                  <a:lnTo>
                    <a:pt x="6240780" y="2005583"/>
                  </a:lnTo>
                  <a:lnTo>
                    <a:pt x="6240780" y="2017776"/>
                  </a:lnTo>
                  <a:lnTo>
                    <a:pt x="6243828" y="1970531"/>
                  </a:lnTo>
                  <a:lnTo>
                    <a:pt x="6243828" y="1920239"/>
                  </a:lnTo>
                  <a:lnTo>
                    <a:pt x="6245352" y="1856231"/>
                  </a:lnTo>
                  <a:lnTo>
                    <a:pt x="6245352" y="1940052"/>
                  </a:lnTo>
                  <a:lnTo>
                    <a:pt x="6245352" y="1975103"/>
                  </a:lnTo>
                  <a:lnTo>
                    <a:pt x="6248400" y="1999488"/>
                  </a:lnTo>
                  <a:lnTo>
                    <a:pt x="6248400" y="2007108"/>
                  </a:lnTo>
                  <a:lnTo>
                    <a:pt x="6249924" y="2020823"/>
                  </a:lnTo>
                  <a:lnTo>
                    <a:pt x="6249924" y="2023871"/>
                  </a:lnTo>
                  <a:lnTo>
                    <a:pt x="6251448" y="1985771"/>
                  </a:lnTo>
                  <a:lnTo>
                    <a:pt x="6252972" y="2011679"/>
                  </a:lnTo>
                  <a:lnTo>
                    <a:pt x="6252972" y="2023871"/>
                  </a:lnTo>
                  <a:lnTo>
                    <a:pt x="6254496" y="2074164"/>
                  </a:lnTo>
                  <a:lnTo>
                    <a:pt x="6254496" y="2109216"/>
                  </a:lnTo>
                  <a:lnTo>
                    <a:pt x="6256020" y="2097023"/>
                  </a:lnTo>
                  <a:lnTo>
                    <a:pt x="6257544" y="2005583"/>
                  </a:lnTo>
                  <a:lnTo>
                    <a:pt x="6257544" y="2025395"/>
                  </a:lnTo>
                  <a:lnTo>
                    <a:pt x="6259068" y="1993391"/>
                  </a:lnTo>
                  <a:lnTo>
                    <a:pt x="6259068" y="1965959"/>
                  </a:lnTo>
                  <a:lnTo>
                    <a:pt x="6260592" y="1955291"/>
                  </a:lnTo>
                  <a:lnTo>
                    <a:pt x="6262116" y="1869947"/>
                  </a:lnTo>
                  <a:lnTo>
                    <a:pt x="6263640" y="1802891"/>
                  </a:lnTo>
                  <a:lnTo>
                    <a:pt x="6263640" y="1876043"/>
                  </a:lnTo>
                  <a:lnTo>
                    <a:pt x="6265164" y="1906523"/>
                  </a:lnTo>
                  <a:lnTo>
                    <a:pt x="6266688" y="1898903"/>
                  </a:lnTo>
                  <a:lnTo>
                    <a:pt x="6268212" y="1888235"/>
                  </a:lnTo>
                  <a:lnTo>
                    <a:pt x="6268212" y="1825752"/>
                  </a:lnTo>
                  <a:lnTo>
                    <a:pt x="6268212" y="1773935"/>
                  </a:lnTo>
                  <a:lnTo>
                    <a:pt x="6269736" y="1778508"/>
                  </a:lnTo>
                  <a:lnTo>
                    <a:pt x="6271260" y="1749552"/>
                  </a:lnTo>
                  <a:lnTo>
                    <a:pt x="6272784" y="1799843"/>
                  </a:lnTo>
                  <a:lnTo>
                    <a:pt x="6272784" y="1882139"/>
                  </a:lnTo>
                  <a:lnTo>
                    <a:pt x="6274308" y="1914143"/>
                  </a:lnTo>
                  <a:lnTo>
                    <a:pt x="6274308" y="1898903"/>
                  </a:lnTo>
                  <a:lnTo>
                    <a:pt x="6275832" y="1869947"/>
                  </a:lnTo>
                  <a:lnTo>
                    <a:pt x="6277356" y="1863852"/>
                  </a:lnTo>
                  <a:lnTo>
                    <a:pt x="6277356" y="1921764"/>
                  </a:lnTo>
                  <a:lnTo>
                    <a:pt x="6278880" y="1935479"/>
                  </a:lnTo>
                  <a:lnTo>
                    <a:pt x="6278880" y="1955291"/>
                  </a:lnTo>
                  <a:lnTo>
                    <a:pt x="6280404" y="1946147"/>
                  </a:lnTo>
                  <a:lnTo>
                    <a:pt x="6281928" y="1950719"/>
                  </a:lnTo>
                  <a:lnTo>
                    <a:pt x="6281928" y="1946147"/>
                  </a:lnTo>
                  <a:lnTo>
                    <a:pt x="6283452" y="1926335"/>
                  </a:lnTo>
                  <a:lnTo>
                    <a:pt x="6283452" y="1944623"/>
                  </a:lnTo>
                  <a:lnTo>
                    <a:pt x="6284976" y="1898903"/>
                  </a:lnTo>
                  <a:lnTo>
                    <a:pt x="6286500" y="1903476"/>
                  </a:lnTo>
                  <a:lnTo>
                    <a:pt x="6286500" y="1944623"/>
                  </a:lnTo>
                  <a:lnTo>
                    <a:pt x="6288024" y="1941576"/>
                  </a:lnTo>
                  <a:lnTo>
                    <a:pt x="6291072" y="1973579"/>
                  </a:lnTo>
                  <a:lnTo>
                    <a:pt x="6291072" y="1975103"/>
                  </a:lnTo>
                  <a:lnTo>
                    <a:pt x="6292596" y="2034539"/>
                  </a:lnTo>
                  <a:lnTo>
                    <a:pt x="6292596" y="2010155"/>
                  </a:lnTo>
                  <a:lnTo>
                    <a:pt x="6295644" y="1976627"/>
                  </a:lnTo>
                  <a:lnTo>
                    <a:pt x="6295644" y="1999488"/>
                  </a:lnTo>
                  <a:lnTo>
                    <a:pt x="6297168" y="1915667"/>
                  </a:lnTo>
                  <a:lnTo>
                    <a:pt x="6297168" y="1917191"/>
                  </a:lnTo>
                  <a:lnTo>
                    <a:pt x="6300216" y="1938527"/>
                  </a:lnTo>
                  <a:lnTo>
                    <a:pt x="6300216" y="1882139"/>
                  </a:lnTo>
                  <a:lnTo>
                    <a:pt x="6301740" y="1900427"/>
                  </a:lnTo>
                  <a:lnTo>
                    <a:pt x="6301740" y="1856231"/>
                  </a:lnTo>
                  <a:lnTo>
                    <a:pt x="6301740" y="1888235"/>
                  </a:lnTo>
                  <a:lnTo>
                    <a:pt x="6304788" y="1888235"/>
                  </a:lnTo>
                  <a:lnTo>
                    <a:pt x="6304788" y="1869947"/>
                  </a:lnTo>
                  <a:lnTo>
                    <a:pt x="6306312" y="1822703"/>
                  </a:lnTo>
                  <a:lnTo>
                    <a:pt x="6306312" y="1827276"/>
                  </a:lnTo>
                  <a:lnTo>
                    <a:pt x="6307836" y="1874520"/>
                  </a:lnTo>
                  <a:lnTo>
                    <a:pt x="6309360" y="1850135"/>
                  </a:lnTo>
                  <a:lnTo>
                    <a:pt x="6309360" y="1863852"/>
                  </a:lnTo>
                  <a:lnTo>
                    <a:pt x="6310884" y="1812035"/>
                  </a:lnTo>
                  <a:lnTo>
                    <a:pt x="6310884" y="1828799"/>
                  </a:lnTo>
                  <a:lnTo>
                    <a:pt x="6312408" y="1764791"/>
                  </a:lnTo>
                  <a:lnTo>
                    <a:pt x="6313932" y="1732788"/>
                  </a:lnTo>
                  <a:lnTo>
                    <a:pt x="6313932" y="1711452"/>
                  </a:lnTo>
                  <a:lnTo>
                    <a:pt x="6315456" y="1731264"/>
                  </a:lnTo>
                  <a:lnTo>
                    <a:pt x="6315456" y="1766315"/>
                  </a:lnTo>
                  <a:lnTo>
                    <a:pt x="6316980" y="1743455"/>
                  </a:lnTo>
                  <a:lnTo>
                    <a:pt x="6318504" y="1722120"/>
                  </a:lnTo>
                  <a:lnTo>
                    <a:pt x="6318504" y="1755647"/>
                  </a:lnTo>
                  <a:lnTo>
                    <a:pt x="6320028" y="1752599"/>
                  </a:lnTo>
                  <a:lnTo>
                    <a:pt x="6320028" y="1786127"/>
                  </a:lnTo>
                  <a:lnTo>
                    <a:pt x="6321552" y="1833371"/>
                  </a:lnTo>
                  <a:lnTo>
                    <a:pt x="6323076" y="1798320"/>
                  </a:lnTo>
                  <a:lnTo>
                    <a:pt x="6324600" y="1801367"/>
                  </a:lnTo>
                  <a:lnTo>
                    <a:pt x="6324600" y="1856231"/>
                  </a:lnTo>
                  <a:lnTo>
                    <a:pt x="6324600" y="1879091"/>
                  </a:lnTo>
                  <a:lnTo>
                    <a:pt x="6326124" y="1883664"/>
                  </a:lnTo>
                  <a:lnTo>
                    <a:pt x="6327648" y="1950719"/>
                  </a:lnTo>
                  <a:lnTo>
                    <a:pt x="6329172" y="1947671"/>
                  </a:lnTo>
                  <a:lnTo>
                    <a:pt x="6329172" y="1941576"/>
                  </a:lnTo>
                  <a:lnTo>
                    <a:pt x="6330696" y="1938527"/>
                  </a:lnTo>
                  <a:lnTo>
                    <a:pt x="6330696" y="1898903"/>
                  </a:lnTo>
                  <a:lnTo>
                    <a:pt x="6333744" y="1789176"/>
                  </a:lnTo>
                  <a:lnTo>
                    <a:pt x="6333744" y="1865376"/>
                  </a:lnTo>
                  <a:lnTo>
                    <a:pt x="6335268" y="1792223"/>
                  </a:lnTo>
                  <a:lnTo>
                    <a:pt x="6335268" y="1822703"/>
                  </a:lnTo>
                  <a:lnTo>
                    <a:pt x="6336792" y="1815083"/>
                  </a:lnTo>
                  <a:lnTo>
                    <a:pt x="6338316" y="1789176"/>
                  </a:lnTo>
                  <a:lnTo>
                    <a:pt x="6338316" y="1656588"/>
                  </a:lnTo>
                  <a:lnTo>
                    <a:pt x="6339840" y="1620011"/>
                  </a:lnTo>
                  <a:lnTo>
                    <a:pt x="6339840" y="1530095"/>
                  </a:lnTo>
                  <a:lnTo>
                    <a:pt x="6341364" y="1568195"/>
                  </a:lnTo>
                  <a:lnTo>
                    <a:pt x="6342888" y="1542287"/>
                  </a:lnTo>
                  <a:lnTo>
                    <a:pt x="6342888" y="1566671"/>
                  </a:lnTo>
                  <a:lnTo>
                    <a:pt x="6344412" y="1318259"/>
                  </a:lnTo>
                  <a:lnTo>
                    <a:pt x="6344412" y="1574291"/>
                  </a:lnTo>
                  <a:lnTo>
                    <a:pt x="6347460" y="1508759"/>
                  </a:lnTo>
                  <a:lnTo>
                    <a:pt x="6347460" y="1586483"/>
                  </a:lnTo>
                  <a:lnTo>
                    <a:pt x="6347460" y="1581911"/>
                  </a:lnTo>
                  <a:lnTo>
                    <a:pt x="6348984" y="1533143"/>
                  </a:lnTo>
                  <a:lnTo>
                    <a:pt x="6348984" y="1466087"/>
                  </a:lnTo>
                  <a:lnTo>
                    <a:pt x="6352032" y="1403603"/>
                  </a:lnTo>
                  <a:lnTo>
                    <a:pt x="6352032" y="1304543"/>
                  </a:lnTo>
                  <a:lnTo>
                    <a:pt x="6353556" y="1380743"/>
                  </a:lnTo>
                  <a:lnTo>
                    <a:pt x="6353556" y="1208531"/>
                  </a:lnTo>
                  <a:lnTo>
                    <a:pt x="6353556" y="1196339"/>
                  </a:lnTo>
                  <a:lnTo>
                    <a:pt x="6356604" y="1130807"/>
                  </a:lnTo>
                  <a:lnTo>
                    <a:pt x="6356604" y="1231391"/>
                  </a:lnTo>
                  <a:lnTo>
                    <a:pt x="6358128" y="1254252"/>
                  </a:lnTo>
                  <a:lnTo>
                    <a:pt x="6358128" y="1232915"/>
                  </a:lnTo>
                  <a:lnTo>
                    <a:pt x="6358128" y="1412747"/>
                  </a:lnTo>
                  <a:lnTo>
                    <a:pt x="6361176" y="1292352"/>
                  </a:lnTo>
                  <a:lnTo>
                    <a:pt x="6361176" y="1234439"/>
                  </a:lnTo>
                  <a:lnTo>
                    <a:pt x="6362700" y="1123187"/>
                  </a:lnTo>
                  <a:lnTo>
                    <a:pt x="6362700" y="1027175"/>
                  </a:lnTo>
                  <a:lnTo>
                    <a:pt x="6364224" y="1104899"/>
                  </a:lnTo>
                  <a:lnTo>
                    <a:pt x="6365748" y="1106423"/>
                  </a:lnTo>
                  <a:lnTo>
                    <a:pt x="6365748" y="1184147"/>
                  </a:lnTo>
                  <a:lnTo>
                    <a:pt x="6367272" y="1115567"/>
                  </a:lnTo>
                  <a:lnTo>
                    <a:pt x="6367272" y="1150619"/>
                  </a:lnTo>
                  <a:lnTo>
                    <a:pt x="6368796" y="1150619"/>
                  </a:lnTo>
                  <a:lnTo>
                    <a:pt x="6370320" y="1225295"/>
                  </a:lnTo>
                  <a:lnTo>
                    <a:pt x="6370320" y="1290827"/>
                  </a:lnTo>
                  <a:lnTo>
                    <a:pt x="6371844" y="1520951"/>
                  </a:lnTo>
                  <a:lnTo>
                    <a:pt x="6371844" y="1368552"/>
                  </a:lnTo>
                  <a:lnTo>
                    <a:pt x="6373368" y="1357883"/>
                  </a:lnTo>
                  <a:lnTo>
                    <a:pt x="6374892" y="1161287"/>
                  </a:lnTo>
                  <a:lnTo>
                    <a:pt x="6374892" y="1019555"/>
                  </a:lnTo>
                  <a:lnTo>
                    <a:pt x="6376416" y="1053083"/>
                  </a:lnTo>
                  <a:lnTo>
                    <a:pt x="6376416" y="1126235"/>
                  </a:lnTo>
                  <a:lnTo>
                    <a:pt x="6377940" y="1173479"/>
                  </a:lnTo>
                  <a:lnTo>
                    <a:pt x="6379464" y="1011935"/>
                  </a:lnTo>
                  <a:lnTo>
                    <a:pt x="6380988" y="882395"/>
                  </a:lnTo>
                  <a:lnTo>
                    <a:pt x="6380988" y="781811"/>
                  </a:lnTo>
                  <a:lnTo>
                    <a:pt x="6380988" y="736091"/>
                  </a:lnTo>
                  <a:lnTo>
                    <a:pt x="6382512" y="761999"/>
                  </a:lnTo>
                  <a:lnTo>
                    <a:pt x="6384036" y="879347"/>
                  </a:lnTo>
                  <a:lnTo>
                    <a:pt x="6385560" y="774191"/>
                  </a:lnTo>
                  <a:lnTo>
                    <a:pt x="6385560" y="883919"/>
                  </a:lnTo>
                  <a:lnTo>
                    <a:pt x="6387084" y="928115"/>
                  </a:lnTo>
                  <a:lnTo>
                    <a:pt x="6388608" y="1031747"/>
                  </a:lnTo>
                  <a:lnTo>
                    <a:pt x="6390132" y="1147571"/>
                  </a:lnTo>
                  <a:lnTo>
                    <a:pt x="6390132" y="1237487"/>
                  </a:lnTo>
                  <a:lnTo>
                    <a:pt x="6391656" y="1077467"/>
                  </a:lnTo>
                  <a:lnTo>
                    <a:pt x="6391656" y="938783"/>
                  </a:lnTo>
                  <a:lnTo>
                    <a:pt x="6393180" y="978407"/>
                  </a:lnTo>
                  <a:lnTo>
                    <a:pt x="6394704" y="967739"/>
                  </a:lnTo>
                  <a:lnTo>
                    <a:pt x="6394704" y="1036319"/>
                  </a:lnTo>
                  <a:lnTo>
                    <a:pt x="6396228" y="1085087"/>
                  </a:lnTo>
                  <a:lnTo>
                    <a:pt x="6396228" y="1190243"/>
                  </a:lnTo>
                  <a:lnTo>
                    <a:pt x="6397752" y="1220723"/>
                  </a:lnTo>
                  <a:lnTo>
                    <a:pt x="6399276" y="1092708"/>
                  </a:lnTo>
                  <a:lnTo>
                    <a:pt x="6399276" y="992123"/>
                  </a:lnTo>
                  <a:lnTo>
                    <a:pt x="6400800" y="829055"/>
                  </a:lnTo>
                  <a:lnTo>
                    <a:pt x="6400800" y="912875"/>
                  </a:lnTo>
                  <a:lnTo>
                    <a:pt x="6403848" y="970787"/>
                  </a:lnTo>
                  <a:lnTo>
                    <a:pt x="6403848" y="976883"/>
                  </a:lnTo>
                  <a:lnTo>
                    <a:pt x="6403848" y="851915"/>
                  </a:lnTo>
                  <a:lnTo>
                    <a:pt x="6405372" y="848867"/>
                  </a:lnTo>
                  <a:lnTo>
                    <a:pt x="6408420" y="833627"/>
                  </a:lnTo>
                  <a:lnTo>
                    <a:pt x="6408420" y="905255"/>
                  </a:lnTo>
                  <a:lnTo>
                    <a:pt x="6408420" y="867155"/>
                  </a:lnTo>
                  <a:lnTo>
                    <a:pt x="6409944" y="826007"/>
                  </a:lnTo>
                  <a:lnTo>
                    <a:pt x="6412992" y="850391"/>
                  </a:lnTo>
                  <a:lnTo>
                    <a:pt x="6412992" y="743711"/>
                  </a:lnTo>
                  <a:lnTo>
                    <a:pt x="6414516" y="670559"/>
                  </a:lnTo>
                  <a:lnTo>
                    <a:pt x="6414516" y="676655"/>
                  </a:lnTo>
                  <a:lnTo>
                    <a:pt x="6414516" y="647699"/>
                  </a:lnTo>
                  <a:lnTo>
                    <a:pt x="6417564" y="606551"/>
                  </a:lnTo>
                  <a:lnTo>
                    <a:pt x="6417564" y="510539"/>
                  </a:lnTo>
                  <a:lnTo>
                    <a:pt x="6419088" y="505967"/>
                  </a:lnTo>
                  <a:lnTo>
                    <a:pt x="6419088" y="367283"/>
                  </a:lnTo>
                  <a:lnTo>
                    <a:pt x="6420612" y="330707"/>
                  </a:lnTo>
                  <a:lnTo>
                    <a:pt x="6422136" y="377951"/>
                  </a:lnTo>
                  <a:lnTo>
                    <a:pt x="6423660" y="400811"/>
                  </a:lnTo>
                  <a:lnTo>
                    <a:pt x="6423660" y="486155"/>
                  </a:lnTo>
                  <a:lnTo>
                    <a:pt x="6425184" y="551687"/>
                  </a:lnTo>
                  <a:lnTo>
                    <a:pt x="6426708" y="542543"/>
                  </a:lnTo>
                  <a:lnTo>
                    <a:pt x="6426708" y="522731"/>
                  </a:lnTo>
                  <a:lnTo>
                    <a:pt x="6428232" y="373379"/>
                  </a:lnTo>
                  <a:lnTo>
                    <a:pt x="6428232" y="589787"/>
                  </a:lnTo>
                  <a:lnTo>
                    <a:pt x="6429756" y="569975"/>
                  </a:lnTo>
                  <a:lnTo>
                    <a:pt x="6431280" y="624839"/>
                  </a:lnTo>
                  <a:lnTo>
                    <a:pt x="6431280" y="617219"/>
                  </a:lnTo>
                  <a:lnTo>
                    <a:pt x="6432804" y="626363"/>
                  </a:lnTo>
                  <a:lnTo>
                    <a:pt x="6432804" y="579119"/>
                  </a:lnTo>
                  <a:lnTo>
                    <a:pt x="6434328" y="612647"/>
                  </a:lnTo>
                  <a:lnTo>
                    <a:pt x="6435852" y="492251"/>
                  </a:lnTo>
                  <a:lnTo>
                    <a:pt x="6437376" y="391667"/>
                  </a:lnTo>
                  <a:lnTo>
                    <a:pt x="6437376" y="440435"/>
                  </a:lnTo>
                  <a:lnTo>
                    <a:pt x="6437376" y="441959"/>
                  </a:lnTo>
                  <a:lnTo>
                    <a:pt x="6438900" y="533399"/>
                  </a:lnTo>
                  <a:lnTo>
                    <a:pt x="6441948" y="495299"/>
                  </a:lnTo>
                  <a:lnTo>
                    <a:pt x="6441948" y="600455"/>
                  </a:lnTo>
                  <a:lnTo>
                    <a:pt x="6443472" y="688847"/>
                  </a:lnTo>
                  <a:lnTo>
                    <a:pt x="6443472" y="630935"/>
                  </a:lnTo>
                  <a:lnTo>
                    <a:pt x="6444996" y="541019"/>
                  </a:lnTo>
                  <a:lnTo>
                    <a:pt x="6446520" y="550163"/>
                  </a:lnTo>
                  <a:lnTo>
                    <a:pt x="6446520" y="467867"/>
                  </a:lnTo>
                  <a:lnTo>
                    <a:pt x="6448044" y="513587"/>
                  </a:lnTo>
                  <a:lnTo>
                    <a:pt x="6448044" y="445007"/>
                  </a:lnTo>
                  <a:lnTo>
                    <a:pt x="6449568" y="414527"/>
                  </a:lnTo>
                  <a:lnTo>
                    <a:pt x="6451092" y="414527"/>
                  </a:lnTo>
                  <a:lnTo>
                    <a:pt x="6451092" y="310895"/>
                  </a:lnTo>
                  <a:lnTo>
                    <a:pt x="6452616" y="394715"/>
                  </a:lnTo>
                  <a:lnTo>
                    <a:pt x="6452616" y="347471"/>
                  </a:lnTo>
                  <a:lnTo>
                    <a:pt x="6454140" y="152399"/>
                  </a:lnTo>
                  <a:lnTo>
                    <a:pt x="6455664" y="170687"/>
                  </a:lnTo>
                  <a:lnTo>
                    <a:pt x="6455664" y="105155"/>
                  </a:lnTo>
                  <a:lnTo>
                    <a:pt x="6457188" y="9143"/>
                  </a:lnTo>
                  <a:lnTo>
                    <a:pt x="6457188" y="0"/>
                  </a:lnTo>
                  <a:lnTo>
                    <a:pt x="6460235" y="32003"/>
                  </a:lnTo>
                  <a:lnTo>
                    <a:pt x="6460235" y="111251"/>
                  </a:lnTo>
                  <a:lnTo>
                    <a:pt x="6460235" y="99059"/>
                  </a:lnTo>
                  <a:lnTo>
                    <a:pt x="6461759" y="141731"/>
                  </a:lnTo>
                  <a:lnTo>
                    <a:pt x="6461759" y="97535"/>
                  </a:lnTo>
                  <a:lnTo>
                    <a:pt x="6464808" y="196595"/>
                  </a:lnTo>
                  <a:lnTo>
                    <a:pt x="6464808" y="310895"/>
                  </a:lnTo>
                  <a:lnTo>
                    <a:pt x="6464808" y="413003"/>
                  </a:lnTo>
                  <a:lnTo>
                    <a:pt x="6466332" y="284987"/>
                  </a:lnTo>
                  <a:lnTo>
                    <a:pt x="6466332" y="281939"/>
                  </a:lnTo>
                  <a:lnTo>
                    <a:pt x="6469380" y="403859"/>
                  </a:lnTo>
                  <a:lnTo>
                    <a:pt x="6469380" y="330707"/>
                  </a:lnTo>
                  <a:lnTo>
                    <a:pt x="6470904" y="199643"/>
                  </a:lnTo>
                  <a:lnTo>
                    <a:pt x="6470904" y="158495"/>
                  </a:lnTo>
                  <a:lnTo>
                    <a:pt x="6473952" y="141731"/>
                  </a:lnTo>
                  <a:lnTo>
                    <a:pt x="6473952" y="161543"/>
                  </a:lnTo>
                  <a:lnTo>
                    <a:pt x="6475476" y="228599"/>
                  </a:lnTo>
                  <a:lnTo>
                    <a:pt x="6475476" y="295655"/>
                  </a:lnTo>
                  <a:lnTo>
                    <a:pt x="6477000" y="309371"/>
                  </a:lnTo>
                  <a:lnTo>
                    <a:pt x="6478524" y="283463"/>
                  </a:lnTo>
                  <a:lnTo>
                    <a:pt x="6478524" y="380999"/>
                  </a:lnTo>
                  <a:lnTo>
                    <a:pt x="6480048" y="408431"/>
                  </a:lnTo>
                  <a:lnTo>
                    <a:pt x="6480048" y="477011"/>
                  </a:lnTo>
                  <a:lnTo>
                    <a:pt x="6481572" y="527303"/>
                  </a:lnTo>
                  <a:lnTo>
                    <a:pt x="6483096" y="560831"/>
                  </a:lnTo>
                  <a:lnTo>
                    <a:pt x="6483096" y="681227"/>
                  </a:lnTo>
                  <a:lnTo>
                    <a:pt x="6484620" y="600455"/>
                  </a:lnTo>
                  <a:lnTo>
                    <a:pt x="6484620" y="557783"/>
                  </a:lnTo>
                  <a:lnTo>
                    <a:pt x="6486144" y="483107"/>
                  </a:lnTo>
                  <a:lnTo>
                    <a:pt x="6487668" y="464819"/>
                  </a:lnTo>
                  <a:lnTo>
                    <a:pt x="6487668" y="521207"/>
                  </a:lnTo>
                  <a:lnTo>
                    <a:pt x="6489192" y="478535"/>
                  </a:lnTo>
                  <a:lnTo>
                    <a:pt x="6489192" y="513587"/>
                  </a:lnTo>
                  <a:lnTo>
                    <a:pt x="6490716" y="563879"/>
                  </a:lnTo>
                  <a:lnTo>
                    <a:pt x="6492240" y="505967"/>
                  </a:lnTo>
                  <a:lnTo>
                    <a:pt x="6493764" y="554735"/>
                  </a:lnTo>
                  <a:lnTo>
                    <a:pt x="6493764" y="571499"/>
                  </a:lnTo>
                  <a:lnTo>
                    <a:pt x="6493764" y="547115"/>
                  </a:lnTo>
                  <a:lnTo>
                    <a:pt x="6495288" y="477011"/>
                  </a:lnTo>
                  <a:lnTo>
                    <a:pt x="6496812" y="541019"/>
                  </a:lnTo>
                  <a:lnTo>
                    <a:pt x="6498335" y="559307"/>
                  </a:lnTo>
                  <a:lnTo>
                    <a:pt x="6498335" y="614171"/>
                  </a:lnTo>
                  <a:lnTo>
                    <a:pt x="6499859" y="601979"/>
                  </a:lnTo>
                  <a:lnTo>
                    <a:pt x="6499859" y="609599"/>
                  </a:lnTo>
                  <a:lnTo>
                    <a:pt x="6501383" y="452627"/>
                  </a:lnTo>
                  <a:lnTo>
                    <a:pt x="6502908" y="531875"/>
                  </a:lnTo>
                  <a:lnTo>
                    <a:pt x="6502908" y="499871"/>
                  </a:lnTo>
                  <a:lnTo>
                    <a:pt x="6504432" y="704087"/>
                  </a:lnTo>
                  <a:lnTo>
                    <a:pt x="6504432" y="806195"/>
                  </a:lnTo>
                  <a:lnTo>
                    <a:pt x="6505956" y="763523"/>
                  </a:lnTo>
                  <a:lnTo>
                    <a:pt x="6507480" y="749807"/>
                  </a:lnTo>
                  <a:lnTo>
                    <a:pt x="6507480" y="728471"/>
                  </a:lnTo>
                  <a:lnTo>
                    <a:pt x="6509004" y="774191"/>
                  </a:lnTo>
                  <a:lnTo>
                    <a:pt x="6509004" y="830579"/>
                  </a:lnTo>
                  <a:lnTo>
                    <a:pt x="6512052" y="745235"/>
                  </a:lnTo>
                  <a:lnTo>
                    <a:pt x="6512052" y="768095"/>
                  </a:lnTo>
                  <a:lnTo>
                    <a:pt x="6513576" y="810767"/>
                  </a:lnTo>
                  <a:lnTo>
                    <a:pt x="6513576" y="912875"/>
                  </a:lnTo>
                  <a:lnTo>
                    <a:pt x="6516624" y="912875"/>
                  </a:lnTo>
                  <a:lnTo>
                    <a:pt x="6516624" y="830579"/>
                  </a:lnTo>
                  <a:lnTo>
                    <a:pt x="6516624" y="850391"/>
                  </a:lnTo>
                  <a:lnTo>
                    <a:pt x="6518148" y="841247"/>
                  </a:lnTo>
                  <a:lnTo>
                    <a:pt x="6518148" y="813815"/>
                  </a:lnTo>
                  <a:lnTo>
                    <a:pt x="6521196" y="862583"/>
                  </a:lnTo>
                  <a:lnTo>
                    <a:pt x="6521196" y="877823"/>
                  </a:lnTo>
                  <a:lnTo>
                    <a:pt x="6521196" y="932687"/>
                  </a:lnTo>
                  <a:lnTo>
                    <a:pt x="6522720" y="999743"/>
                  </a:lnTo>
                  <a:lnTo>
                    <a:pt x="6522720" y="1078991"/>
                  </a:lnTo>
                  <a:lnTo>
                    <a:pt x="6525768" y="1065275"/>
                  </a:lnTo>
                  <a:lnTo>
                    <a:pt x="6525768" y="1091183"/>
                  </a:lnTo>
                  <a:lnTo>
                    <a:pt x="6527292" y="1054608"/>
                  </a:lnTo>
                  <a:lnTo>
                    <a:pt x="6527292" y="1022603"/>
                  </a:lnTo>
                  <a:lnTo>
                    <a:pt x="6527292" y="1091183"/>
                  </a:lnTo>
                  <a:lnTo>
                    <a:pt x="6530340" y="1112519"/>
                  </a:lnTo>
                  <a:lnTo>
                    <a:pt x="6530340" y="1147571"/>
                  </a:lnTo>
                  <a:lnTo>
                    <a:pt x="6531864" y="1120139"/>
                  </a:lnTo>
                  <a:lnTo>
                    <a:pt x="6531864" y="1115567"/>
                  </a:lnTo>
                  <a:lnTo>
                    <a:pt x="6533388" y="1213103"/>
                  </a:lnTo>
                  <a:lnTo>
                    <a:pt x="6534912" y="1306067"/>
                  </a:lnTo>
                  <a:lnTo>
                    <a:pt x="6536435" y="1330452"/>
                  </a:lnTo>
                  <a:lnTo>
                    <a:pt x="6536435" y="1324355"/>
                  </a:lnTo>
                  <a:lnTo>
                    <a:pt x="6537959" y="1208531"/>
                  </a:lnTo>
                  <a:lnTo>
                    <a:pt x="6539483" y="1239011"/>
                  </a:lnTo>
                  <a:lnTo>
                    <a:pt x="6539483" y="1281683"/>
                  </a:lnTo>
                  <a:lnTo>
                    <a:pt x="6541008" y="1348739"/>
                  </a:lnTo>
                  <a:lnTo>
                    <a:pt x="6541008" y="1412747"/>
                  </a:lnTo>
                  <a:lnTo>
                    <a:pt x="6542532" y="1591055"/>
                  </a:lnTo>
                  <a:lnTo>
                    <a:pt x="6544056" y="1588007"/>
                  </a:lnTo>
                  <a:lnTo>
                    <a:pt x="6544056" y="1490471"/>
                  </a:lnTo>
                  <a:lnTo>
                    <a:pt x="6545580" y="1499615"/>
                  </a:lnTo>
                  <a:lnTo>
                    <a:pt x="6545580" y="1632203"/>
                  </a:lnTo>
                  <a:lnTo>
                    <a:pt x="6547104" y="1604771"/>
                  </a:lnTo>
                  <a:lnTo>
                    <a:pt x="6548628" y="1679447"/>
                  </a:lnTo>
                  <a:lnTo>
                    <a:pt x="6550152" y="1658111"/>
                  </a:lnTo>
                  <a:lnTo>
                    <a:pt x="6550152" y="1633727"/>
                  </a:lnTo>
                  <a:lnTo>
                    <a:pt x="6550152" y="1572767"/>
                  </a:lnTo>
                  <a:lnTo>
                    <a:pt x="6551676" y="1519427"/>
                  </a:lnTo>
                  <a:lnTo>
                    <a:pt x="6553200" y="1586483"/>
                  </a:lnTo>
                  <a:lnTo>
                    <a:pt x="6554724" y="1580387"/>
                  </a:lnTo>
                  <a:lnTo>
                    <a:pt x="6554724" y="1632203"/>
                  </a:lnTo>
                  <a:lnTo>
                    <a:pt x="6554724" y="1693164"/>
                  </a:lnTo>
                  <a:lnTo>
                    <a:pt x="6556248" y="1551431"/>
                  </a:lnTo>
                  <a:lnTo>
                    <a:pt x="6557772" y="1600199"/>
                  </a:lnTo>
                  <a:lnTo>
                    <a:pt x="6559296" y="1572767"/>
                  </a:lnTo>
                  <a:lnTo>
                    <a:pt x="6559296" y="1508759"/>
                  </a:lnTo>
                  <a:lnTo>
                    <a:pt x="6560820" y="1552955"/>
                  </a:lnTo>
                  <a:lnTo>
                    <a:pt x="6560820" y="1604771"/>
                  </a:lnTo>
                  <a:lnTo>
                    <a:pt x="6562344" y="1659635"/>
                  </a:lnTo>
                  <a:lnTo>
                    <a:pt x="6563868" y="1751076"/>
                  </a:lnTo>
                  <a:lnTo>
                    <a:pt x="6563868" y="1763267"/>
                  </a:lnTo>
                  <a:lnTo>
                    <a:pt x="6565392" y="1789176"/>
                  </a:lnTo>
                  <a:lnTo>
                    <a:pt x="6565392" y="1773935"/>
                  </a:lnTo>
                  <a:lnTo>
                    <a:pt x="6566916" y="1752599"/>
                  </a:lnTo>
                  <a:lnTo>
                    <a:pt x="6568440" y="1725167"/>
                  </a:lnTo>
                  <a:lnTo>
                    <a:pt x="6568440" y="1702308"/>
                  </a:lnTo>
                  <a:lnTo>
                    <a:pt x="6569964" y="1685543"/>
                  </a:lnTo>
                  <a:lnTo>
                    <a:pt x="6569964" y="1684020"/>
                  </a:lnTo>
                  <a:lnTo>
                    <a:pt x="6573012" y="1772411"/>
                  </a:lnTo>
                  <a:lnTo>
                    <a:pt x="6573012" y="1740408"/>
                  </a:lnTo>
                  <a:lnTo>
                    <a:pt x="6573012" y="1780031"/>
                  </a:lnTo>
                  <a:lnTo>
                    <a:pt x="6574535" y="1763267"/>
                  </a:lnTo>
                  <a:lnTo>
                    <a:pt x="6574535" y="1787652"/>
                  </a:lnTo>
                  <a:lnTo>
                    <a:pt x="6577583" y="1821179"/>
                  </a:lnTo>
                  <a:lnTo>
                    <a:pt x="6577583" y="1818131"/>
                  </a:lnTo>
                  <a:lnTo>
                    <a:pt x="6579108" y="1868423"/>
                  </a:lnTo>
                  <a:lnTo>
                    <a:pt x="6579108" y="1859279"/>
                  </a:lnTo>
                  <a:lnTo>
                    <a:pt x="6582156" y="1845564"/>
                  </a:lnTo>
                  <a:lnTo>
                    <a:pt x="6582156" y="1955291"/>
                  </a:lnTo>
                  <a:lnTo>
                    <a:pt x="6583680" y="1927859"/>
                  </a:lnTo>
                  <a:lnTo>
                    <a:pt x="6583680" y="1975103"/>
                  </a:lnTo>
                  <a:lnTo>
                    <a:pt x="6583680" y="1940052"/>
                  </a:lnTo>
                  <a:lnTo>
                    <a:pt x="6586728" y="1961388"/>
                  </a:lnTo>
                  <a:lnTo>
                    <a:pt x="6586728" y="1937003"/>
                  </a:lnTo>
                  <a:lnTo>
                    <a:pt x="6588252" y="1876043"/>
                  </a:lnTo>
                  <a:lnTo>
                    <a:pt x="6588252" y="1872995"/>
                  </a:lnTo>
                  <a:lnTo>
                    <a:pt x="6589776" y="1866899"/>
                  </a:lnTo>
                  <a:lnTo>
                    <a:pt x="6591300" y="1808988"/>
                  </a:lnTo>
                  <a:lnTo>
                    <a:pt x="6591300" y="1706879"/>
                  </a:lnTo>
                  <a:lnTo>
                    <a:pt x="6592824" y="1607819"/>
                  </a:lnTo>
                  <a:lnTo>
                    <a:pt x="6592824" y="1580387"/>
                  </a:lnTo>
                  <a:lnTo>
                    <a:pt x="6594348" y="1626108"/>
                  </a:lnTo>
                  <a:lnTo>
                    <a:pt x="6595872" y="1613915"/>
                  </a:lnTo>
                  <a:lnTo>
                    <a:pt x="6595872" y="1554479"/>
                  </a:lnTo>
                  <a:lnTo>
                    <a:pt x="6597396" y="1658111"/>
                  </a:lnTo>
                  <a:lnTo>
                    <a:pt x="6597396" y="1630679"/>
                  </a:lnTo>
                  <a:lnTo>
                    <a:pt x="6598920" y="1655064"/>
                  </a:lnTo>
                  <a:lnTo>
                    <a:pt x="6600444" y="1615439"/>
                  </a:lnTo>
                  <a:lnTo>
                    <a:pt x="6600444" y="1592579"/>
                  </a:lnTo>
                  <a:lnTo>
                    <a:pt x="6601968" y="1552955"/>
                  </a:lnTo>
                  <a:lnTo>
                    <a:pt x="6601968" y="1574291"/>
                  </a:lnTo>
                  <a:lnTo>
                    <a:pt x="6603492" y="1595627"/>
                  </a:lnTo>
                  <a:lnTo>
                    <a:pt x="6605016" y="1601723"/>
                  </a:lnTo>
                  <a:lnTo>
                    <a:pt x="6606540" y="1591055"/>
                  </a:lnTo>
                  <a:lnTo>
                    <a:pt x="6606540" y="1627631"/>
                  </a:lnTo>
                  <a:lnTo>
                    <a:pt x="6606540" y="1604771"/>
                  </a:lnTo>
                  <a:lnTo>
                    <a:pt x="6608064" y="1597151"/>
                  </a:lnTo>
                  <a:lnTo>
                    <a:pt x="6609588" y="1566671"/>
                  </a:lnTo>
                  <a:lnTo>
                    <a:pt x="6611112" y="1551431"/>
                  </a:lnTo>
                  <a:lnTo>
                    <a:pt x="6611112" y="1641347"/>
                  </a:lnTo>
                  <a:lnTo>
                    <a:pt x="6611112" y="1630679"/>
                  </a:lnTo>
                  <a:lnTo>
                    <a:pt x="6612635" y="1665731"/>
                  </a:lnTo>
                  <a:lnTo>
                    <a:pt x="6614159" y="1601723"/>
                  </a:lnTo>
                  <a:lnTo>
                    <a:pt x="6615683" y="1630679"/>
                  </a:lnTo>
                  <a:lnTo>
                    <a:pt x="6615683" y="1589531"/>
                  </a:lnTo>
                  <a:lnTo>
                    <a:pt x="6617208" y="1589531"/>
                  </a:lnTo>
                  <a:lnTo>
                    <a:pt x="6617208" y="1507235"/>
                  </a:lnTo>
                  <a:lnTo>
                    <a:pt x="6618732" y="1539239"/>
                  </a:lnTo>
                  <a:lnTo>
                    <a:pt x="6620256" y="1543811"/>
                  </a:lnTo>
                  <a:lnTo>
                    <a:pt x="6620256" y="1545335"/>
                  </a:lnTo>
                  <a:lnTo>
                    <a:pt x="6621780" y="1514855"/>
                  </a:lnTo>
                  <a:lnTo>
                    <a:pt x="6621780" y="1549907"/>
                  </a:lnTo>
                  <a:lnTo>
                    <a:pt x="6623304" y="1510283"/>
                  </a:lnTo>
                  <a:lnTo>
                    <a:pt x="6624828" y="1528571"/>
                  </a:lnTo>
                  <a:lnTo>
                    <a:pt x="6624828" y="1519427"/>
                  </a:lnTo>
                  <a:lnTo>
                    <a:pt x="6626352" y="1586483"/>
                  </a:lnTo>
                  <a:lnTo>
                    <a:pt x="6626352" y="1642871"/>
                  </a:lnTo>
                  <a:lnTo>
                    <a:pt x="6627876" y="1621535"/>
                  </a:lnTo>
                  <a:lnTo>
                    <a:pt x="6629400" y="1620011"/>
                  </a:lnTo>
                  <a:lnTo>
                    <a:pt x="6629400" y="1626108"/>
                  </a:lnTo>
                  <a:lnTo>
                    <a:pt x="6630924" y="1645920"/>
                  </a:lnTo>
                  <a:lnTo>
                    <a:pt x="6633972" y="1720595"/>
                  </a:lnTo>
                  <a:lnTo>
                    <a:pt x="6633972" y="1702308"/>
                  </a:lnTo>
                  <a:lnTo>
                    <a:pt x="6633972" y="1679447"/>
                  </a:lnTo>
                  <a:lnTo>
                    <a:pt x="6635496" y="1700783"/>
                  </a:lnTo>
                  <a:lnTo>
                    <a:pt x="6635496" y="1743455"/>
                  </a:lnTo>
                  <a:lnTo>
                    <a:pt x="6638544" y="1694688"/>
                  </a:lnTo>
                  <a:lnTo>
                    <a:pt x="6638544" y="1775459"/>
                  </a:lnTo>
                  <a:lnTo>
                    <a:pt x="6640068" y="1763267"/>
                  </a:lnTo>
                  <a:lnTo>
                    <a:pt x="6640068" y="1778508"/>
                  </a:lnTo>
                  <a:lnTo>
                    <a:pt x="6640068" y="1786127"/>
                  </a:lnTo>
                  <a:lnTo>
                    <a:pt x="6643116" y="1844039"/>
                  </a:lnTo>
                  <a:lnTo>
                    <a:pt x="6643116" y="1872995"/>
                  </a:lnTo>
                  <a:lnTo>
                    <a:pt x="6644640" y="1871471"/>
                  </a:lnTo>
                  <a:lnTo>
                    <a:pt x="6644640" y="1830323"/>
                  </a:lnTo>
                  <a:lnTo>
                    <a:pt x="6646164" y="1807464"/>
                  </a:lnTo>
                  <a:lnTo>
                    <a:pt x="6647688" y="1787652"/>
                  </a:lnTo>
                  <a:lnTo>
                    <a:pt x="6647688" y="1772411"/>
                  </a:lnTo>
                  <a:lnTo>
                    <a:pt x="6649212" y="1790699"/>
                  </a:lnTo>
                  <a:lnTo>
                    <a:pt x="6649212" y="1732788"/>
                  </a:lnTo>
                  <a:lnTo>
                    <a:pt x="6652259" y="1700783"/>
                  </a:lnTo>
                  <a:lnTo>
                    <a:pt x="6652259" y="1731264"/>
                  </a:lnTo>
                  <a:lnTo>
                    <a:pt x="6653783" y="1720595"/>
                  </a:lnTo>
                  <a:lnTo>
                    <a:pt x="6653783" y="1732788"/>
                  </a:lnTo>
                  <a:lnTo>
                    <a:pt x="6655308" y="1748027"/>
                  </a:lnTo>
                  <a:lnTo>
                    <a:pt x="6656832" y="1726691"/>
                  </a:lnTo>
                  <a:lnTo>
                    <a:pt x="6656832" y="1658111"/>
                  </a:lnTo>
                  <a:lnTo>
                    <a:pt x="6658356" y="1658111"/>
                  </a:lnTo>
                  <a:lnTo>
                    <a:pt x="6658356" y="1639823"/>
                  </a:lnTo>
                  <a:lnTo>
                    <a:pt x="6659880" y="1665731"/>
                  </a:lnTo>
                  <a:lnTo>
                    <a:pt x="6661404" y="1612391"/>
                  </a:lnTo>
                  <a:lnTo>
                    <a:pt x="6662928" y="1580387"/>
                  </a:lnTo>
                  <a:lnTo>
                    <a:pt x="6662928" y="1572767"/>
                  </a:lnTo>
                  <a:lnTo>
                    <a:pt x="6662928" y="1508759"/>
                  </a:lnTo>
                  <a:lnTo>
                    <a:pt x="6664452" y="1545335"/>
                  </a:lnTo>
                  <a:lnTo>
                    <a:pt x="6667500" y="1571243"/>
                  </a:lnTo>
                  <a:lnTo>
                    <a:pt x="6667500" y="1543811"/>
                  </a:lnTo>
                  <a:lnTo>
                    <a:pt x="6667500" y="1533143"/>
                  </a:lnTo>
                  <a:lnTo>
                    <a:pt x="6669024" y="1507235"/>
                  </a:lnTo>
                  <a:lnTo>
                    <a:pt x="6670548" y="1421891"/>
                  </a:lnTo>
                  <a:lnTo>
                    <a:pt x="6672072" y="1408175"/>
                  </a:lnTo>
                  <a:lnTo>
                    <a:pt x="6672072" y="1496567"/>
                  </a:lnTo>
                  <a:lnTo>
                    <a:pt x="6673596" y="1569719"/>
                  </a:lnTo>
                  <a:lnTo>
                    <a:pt x="6673596" y="1536191"/>
                  </a:lnTo>
                  <a:lnTo>
                    <a:pt x="6675120" y="1519427"/>
                  </a:lnTo>
                  <a:lnTo>
                    <a:pt x="6676644" y="1539239"/>
                  </a:lnTo>
                  <a:lnTo>
                    <a:pt x="6676644" y="1575815"/>
                  </a:lnTo>
                  <a:lnTo>
                    <a:pt x="6678168" y="1565147"/>
                  </a:lnTo>
                  <a:lnTo>
                    <a:pt x="6678168" y="1604771"/>
                  </a:lnTo>
                  <a:lnTo>
                    <a:pt x="6679692" y="1600199"/>
                  </a:lnTo>
                  <a:lnTo>
                    <a:pt x="6681216" y="1562099"/>
                  </a:lnTo>
                  <a:lnTo>
                    <a:pt x="6681216" y="1572767"/>
                  </a:lnTo>
                  <a:lnTo>
                    <a:pt x="6682740" y="1514855"/>
                  </a:lnTo>
                  <a:lnTo>
                    <a:pt x="6682740" y="1482851"/>
                  </a:lnTo>
                  <a:lnTo>
                    <a:pt x="6684264" y="1513331"/>
                  </a:lnTo>
                  <a:lnTo>
                    <a:pt x="6685788" y="1467611"/>
                  </a:lnTo>
                  <a:lnTo>
                    <a:pt x="6685788" y="1488947"/>
                  </a:lnTo>
                  <a:lnTo>
                    <a:pt x="6687312" y="1493519"/>
                  </a:lnTo>
                  <a:lnTo>
                    <a:pt x="6687312" y="1459991"/>
                  </a:lnTo>
                  <a:lnTo>
                    <a:pt x="6690359" y="1446275"/>
                  </a:lnTo>
                  <a:lnTo>
                    <a:pt x="6690359" y="1408175"/>
                  </a:lnTo>
                  <a:lnTo>
                    <a:pt x="6691883" y="1377695"/>
                  </a:lnTo>
                  <a:lnTo>
                    <a:pt x="6691883" y="1386839"/>
                  </a:lnTo>
                  <a:lnTo>
                    <a:pt x="6694932" y="1328927"/>
                  </a:lnTo>
                  <a:lnTo>
                    <a:pt x="6694932" y="1367027"/>
                  </a:lnTo>
                  <a:lnTo>
                    <a:pt x="6696456" y="1350263"/>
                  </a:lnTo>
                  <a:lnTo>
                    <a:pt x="6696456" y="1374647"/>
                  </a:lnTo>
                  <a:lnTo>
                    <a:pt x="6696456" y="1399031"/>
                  </a:lnTo>
                  <a:lnTo>
                    <a:pt x="6699504" y="1357883"/>
                  </a:lnTo>
                  <a:lnTo>
                    <a:pt x="6699504" y="1386839"/>
                  </a:lnTo>
                  <a:lnTo>
                    <a:pt x="6701028" y="1368552"/>
                  </a:lnTo>
                  <a:lnTo>
                    <a:pt x="6701028" y="1362455"/>
                  </a:lnTo>
                  <a:lnTo>
                    <a:pt x="6701028" y="1368552"/>
                  </a:lnTo>
                  <a:lnTo>
                    <a:pt x="6704076" y="1388363"/>
                  </a:lnTo>
                  <a:lnTo>
                    <a:pt x="6704076" y="1403603"/>
                  </a:lnTo>
                  <a:lnTo>
                    <a:pt x="6705600" y="1374647"/>
                  </a:lnTo>
                  <a:lnTo>
                    <a:pt x="6705600" y="1350263"/>
                  </a:lnTo>
                  <a:lnTo>
                    <a:pt x="6707124" y="1376171"/>
                  </a:lnTo>
                  <a:lnTo>
                    <a:pt x="6708648" y="1388363"/>
                  </a:lnTo>
                  <a:lnTo>
                    <a:pt x="6708648" y="1426463"/>
                  </a:lnTo>
                  <a:lnTo>
                    <a:pt x="6710172" y="1421891"/>
                  </a:lnTo>
                  <a:lnTo>
                    <a:pt x="6710172" y="1449323"/>
                  </a:lnTo>
                  <a:lnTo>
                    <a:pt x="6711696" y="1440179"/>
                  </a:lnTo>
                  <a:lnTo>
                    <a:pt x="6713220" y="1514855"/>
                  </a:lnTo>
                  <a:lnTo>
                    <a:pt x="6713220" y="1469135"/>
                  </a:lnTo>
                  <a:lnTo>
                    <a:pt x="6714744" y="1508759"/>
                  </a:lnTo>
                  <a:lnTo>
                    <a:pt x="6716268" y="1504187"/>
                  </a:lnTo>
                  <a:lnTo>
                    <a:pt x="6717792" y="1533143"/>
                  </a:lnTo>
                  <a:lnTo>
                    <a:pt x="6719316" y="1630679"/>
                  </a:lnTo>
                  <a:lnTo>
                    <a:pt x="6719316" y="1659635"/>
                  </a:lnTo>
                  <a:lnTo>
                    <a:pt x="6719316" y="1680971"/>
                  </a:lnTo>
                  <a:lnTo>
                    <a:pt x="6720840" y="1679447"/>
                  </a:lnTo>
                  <a:lnTo>
                    <a:pt x="6722364" y="1661159"/>
                  </a:lnTo>
                  <a:lnTo>
                    <a:pt x="6723888" y="1664208"/>
                  </a:lnTo>
                  <a:lnTo>
                    <a:pt x="6723888" y="1624583"/>
                  </a:lnTo>
                  <a:lnTo>
                    <a:pt x="6723888" y="1566671"/>
                  </a:lnTo>
                  <a:lnTo>
                    <a:pt x="6726935" y="1598675"/>
                  </a:lnTo>
                  <a:lnTo>
                    <a:pt x="6728459" y="1580387"/>
                  </a:lnTo>
                  <a:lnTo>
                    <a:pt x="6728459" y="1557527"/>
                  </a:lnTo>
                  <a:lnTo>
                    <a:pt x="6729983" y="1577339"/>
                  </a:lnTo>
                  <a:lnTo>
                    <a:pt x="6729983" y="1551431"/>
                  </a:lnTo>
                  <a:lnTo>
                    <a:pt x="6731508" y="1543811"/>
                  </a:lnTo>
                  <a:lnTo>
                    <a:pt x="6733032" y="1507235"/>
                  </a:lnTo>
                  <a:lnTo>
                    <a:pt x="6733032" y="1522475"/>
                  </a:lnTo>
                  <a:lnTo>
                    <a:pt x="6734556" y="1517903"/>
                  </a:lnTo>
                  <a:lnTo>
                    <a:pt x="6734556" y="1491995"/>
                  </a:lnTo>
                  <a:lnTo>
                    <a:pt x="6736080" y="1482851"/>
                  </a:lnTo>
                  <a:lnTo>
                    <a:pt x="6737604" y="1475231"/>
                  </a:lnTo>
                  <a:lnTo>
                    <a:pt x="6737604" y="1499615"/>
                  </a:lnTo>
                  <a:lnTo>
                    <a:pt x="6739128" y="1464563"/>
                  </a:lnTo>
                  <a:lnTo>
                    <a:pt x="6739128" y="1435607"/>
                  </a:lnTo>
                  <a:lnTo>
                    <a:pt x="6740652" y="1447799"/>
                  </a:lnTo>
                  <a:lnTo>
                    <a:pt x="6742176" y="1463039"/>
                  </a:lnTo>
                  <a:lnTo>
                    <a:pt x="6742176" y="1523999"/>
                  </a:lnTo>
                  <a:lnTo>
                    <a:pt x="6743700" y="1472183"/>
                  </a:lnTo>
                  <a:lnTo>
                    <a:pt x="6743700" y="1513331"/>
                  </a:lnTo>
                  <a:lnTo>
                    <a:pt x="6746748" y="1495043"/>
                  </a:lnTo>
                  <a:lnTo>
                    <a:pt x="6746748" y="1517903"/>
                  </a:lnTo>
                  <a:lnTo>
                    <a:pt x="6746748" y="1487423"/>
                  </a:lnTo>
                  <a:lnTo>
                    <a:pt x="6748272" y="1485899"/>
                  </a:lnTo>
                  <a:lnTo>
                    <a:pt x="6748272" y="1491995"/>
                  </a:lnTo>
                  <a:lnTo>
                    <a:pt x="6751320" y="1531619"/>
                  </a:lnTo>
                  <a:lnTo>
                    <a:pt x="6751320" y="1514855"/>
                  </a:lnTo>
                  <a:lnTo>
                    <a:pt x="6752844" y="1487423"/>
                  </a:lnTo>
                  <a:lnTo>
                    <a:pt x="6752844" y="1482851"/>
                  </a:lnTo>
                  <a:lnTo>
                    <a:pt x="6752844" y="1467611"/>
                  </a:lnTo>
                  <a:lnTo>
                    <a:pt x="6755892" y="1458467"/>
                  </a:lnTo>
                  <a:lnTo>
                    <a:pt x="6757416" y="1418843"/>
                  </a:lnTo>
                  <a:lnTo>
                    <a:pt x="6757416" y="1446275"/>
                  </a:lnTo>
                  <a:lnTo>
                    <a:pt x="6757416" y="1420367"/>
                  </a:lnTo>
                  <a:lnTo>
                    <a:pt x="6760464" y="1397507"/>
                  </a:lnTo>
                  <a:lnTo>
                    <a:pt x="6760464" y="1347215"/>
                  </a:lnTo>
                  <a:lnTo>
                    <a:pt x="6761988" y="1319783"/>
                  </a:lnTo>
                  <a:lnTo>
                    <a:pt x="6761988" y="1298447"/>
                  </a:lnTo>
                  <a:lnTo>
                    <a:pt x="6763512" y="1275587"/>
                  </a:lnTo>
                  <a:lnTo>
                    <a:pt x="6765035" y="1338071"/>
                  </a:lnTo>
                  <a:lnTo>
                    <a:pt x="6765035" y="1321307"/>
                  </a:lnTo>
                  <a:lnTo>
                    <a:pt x="6766559" y="1370075"/>
                  </a:lnTo>
                  <a:lnTo>
                    <a:pt x="6766559" y="1400555"/>
                  </a:lnTo>
                  <a:lnTo>
                    <a:pt x="6768083" y="1391411"/>
                  </a:lnTo>
                  <a:lnTo>
                    <a:pt x="6769608" y="1392935"/>
                  </a:lnTo>
                  <a:lnTo>
                    <a:pt x="6771132" y="1371599"/>
                  </a:lnTo>
                  <a:lnTo>
                    <a:pt x="6771132" y="1351787"/>
                  </a:lnTo>
                  <a:lnTo>
                    <a:pt x="6772656" y="1353311"/>
                  </a:lnTo>
                  <a:lnTo>
                    <a:pt x="6774180" y="1313687"/>
                  </a:lnTo>
                  <a:lnTo>
                    <a:pt x="6774180" y="1278635"/>
                  </a:lnTo>
                  <a:lnTo>
                    <a:pt x="6775704" y="1342643"/>
                  </a:lnTo>
                  <a:lnTo>
                    <a:pt x="6775704" y="1318259"/>
                  </a:lnTo>
                  <a:lnTo>
                    <a:pt x="6777228" y="1353311"/>
                  </a:lnTo>
                  <a:lnTo>
                    <a:pt x="6780276" y="1356359"/>
                  </a:lnTo>
                  <a:lnTo>
                    <a:pt x="6780276" y="1397507"/>
                  </a:lnTo>
                  <a:lnTo>
                    <a:pt x="6780276" y="1392935"/>
                  </a:lnTo>
                  <a:lnTo>
                    <a:pt x="6781800" y="1391411"/>
                  </a:lnTo>
                  <a:lnTo>
                    <a:pt x="6783324" y="1403603"/>
                  </a:lnTo>
                  <a:lnTo>
                    <a:pt x="6784848" y="1377695"/>
                  </a:lnTo>
                  <a:lnTo>
                    <a:pt x="6784848" y="1379219"/>
                  </a:lnTo>
                  <a:lnTo>
                    <a:pt x="6786372" y="1406652"/>
                  </a:lnTo>
                  <a:lnTo>
                    <a:pt x="6786372" y="1421891"/>
                  </a:lnTo>
                  <a:lnTo>
                    <a:pt x="6787896" y="1385315"/>
                  </a:lnTo>
                  <a:lnTo>
                    <a:pt x="6789420" y="1386839"/>
                  </a:lnTo>
                  <a:lnTo>
                    <a:pt x="6789420" y="1342643"/>
                  </a:lnTo>
                  <a:lnTo>
                    <a:pt x="6790944" y="1354835"/>
                  </a:lnTo>
                  <a:lnTo>
                    <a:pt x="6790944" y="1348739"/>
                  </a:lnTo>
                  <a:lnTo>
                    <a:pt x="6792468" y="1312163"/>
                  </a:lnTo>
                  <a:lnTo>
                    <a:pt x="6793992" y="1336547"/>
                  </a:lnTo>
                  <a:lnTo>
                    <a:pt x="6793992" y="1353311"/>
                  </a:lnTo>
                  <a:lnTo>
                    <a:pt x="6795516" y="1327403"/>
                  </a:lnTo>
                  <a:lnTo>
                    <a:pt x="6795516" y="1318259"/>
                  </a:lnTo>
                  <a:lnTo>
                    <a:pt x="6797040" y="1269491"/>
                  </a:lnTo>
                  <a:lnTo>
                    <a:pt x="6798564" y="1290827"/>
                  </a:lnTo>
                  <a:lnTo>
                    <a:pt x="6798564" y="1373123"/>
                  </a:lnTo>
                  <a:lnTo>
                    <a:pt x="6800088" y="1399031"/>
                  </a:lnTo>
                  <a:lnTo>
                    <a:pt x="6800088" y="1336547"/>
                  </a:lnTo>
                  <a:lnTo>
                    <a:pt x="6803135" y="1263395"/>
                  </a:lnTo>
                  <a:lnTo>
                    <a:pt x="6803135" y="1272539"/>
                  </a:lnTo>
                  <a:lnTo>
                    <a:pt x="6803135" y="1277111"/>
                  </a:lnTo>
                  <a:lnTo>
                    <a:pt x="6804659" y="1258823"/>
                  </a:lnTo>
                  <a:lnTo>
                    <a:pt x="6804659" y="1205483"/>
                  </a:lnTo>
                  <a:lnTo>
                    <a:pt x="6807708" y="1235963"/>
                  </a:lnTo>
                  <a:lnTo>
                    <a:pt x="6807708" y="1211579"/>
                  </a:lnTo>
                  <a:lnTo>
                    <a:pt x="6809232" y="1248155"/>
                  </a:lnTo>
                  <a:lnTo>
                    <a:pt x="6809232" y="1260347"/>
                  </a:lnTo>
                  <a:lnTo>
                    <a:pt x="6809232" y="1269491"/>
                  </a:lnTo>
                  <a:lnTo>
                    <a:pt x="6812280" y="1286255"/>
                  </a:lnTo>
                  <a:lnTo>
                    <a:pt x="6812280" y="1335023"/>
                  </a:lnTo>
                  <a:lnTo>
                    <a:pt x="6813804" y="1335023"/>
                  </a:lnTo>
                  <a:lnTo>
                    <a:pt x="6813804" y="1341119"/>
                  </a:lnTo>
                  <a:lnTo>
                    <a:pt x="6813804" y="1344167"/>
                  </a:lnTo>
                  <a:lnTo>
                    <a:pt x="6816852" y="1357883"/>
                  </a:lnTo>
                  <a:lnTo>
                    <a:pt x="6816852" y="1377695"/>
                  </a:lnTo>
                  <a:lnTo>
                    <a:pt x="6818376" y="1370075"/>
                  </a:lnTo>
                  <a:lnTo>
                    <a:pt x="6818376" y="1429511"/>
                  </a:lnTo>
                  <a:lnTo>
                    <a:pt x="6819900" y="1421891"/>
                  </a:lnTo>
                  <a:lnTo>
                    <a:pt x="6821424" y="1449323"/>
                  </a:lnTo>
                  <a:lnTo>
                    <a:pt x="6822948" y="1470659"/>
                  </a:lnTo>
                  <a:lnTo>
                    <a:pt x="6822948" y="1469135"/>
                  </a:lnTo>
                  <a:lnTo>
                    <a:pt x="6824472" y="1484375"/>
                  </a:lnTo>
                  <a:lnTo>
                    <a:pt x="6825996" y="1472183"/>
                  </a:lnTo>
                  <a:lnTo>
                    <a:pt x="6825996" y="1438655"/>
                  </a:lnTo>
                  <a:lnTo>
                    <a:pt x="6827520" y="1472183"/>
                  </a:lnTo>
                  <a:lnTo>
                    <a:pt x="6827520" y="1496567"/>
                  </a:lnTo>
                  <a:lnTo>
                    <a:pt x="6829044" y="1478279"/>
                  </a:lnTo>
                  <a:lnTo>
                    <a:pt x="6830568" y="1478279"/>
                  </a:lnTo>
                  <a:lnTo>
                    <a:pt x="6830568" y="1485899"/>
                  </a:lnTo>
                  <a:lnTo>
                    <a:pt x="6832092" y="1455419"/>
                  </a:lnTo>
                  <a:lnTo>
                    <a:pt x="6832092" y="1458467"/>
                  </a:lnTo>
                  <a:lnTo>
                    <a:pt x="6833616" y="1478279"/>
                  </a:lnTo>
                  <a:lnTo>
                    <a:pt x="6835140" y="1488947"/>
                  </a:lnTo>
                  <a:lnTo>
                    <a:pt x="6836664" y="1464563"/>
                  </a:lnTo>
                  <a:lnTo>
                    <a:pt x="6836664" y="1427987"/>
                  </a:lnTo>
                  <a:lnTo>
                    <a:pt x="6836664" y="1408175"/>
                  </a:lnTo>
                  <a:lnTo>
                    <a:pt x="6838188" y="1370075"/>
                  </a:lnTo>
                  <a:lnTo>
                    <a:pt x="6839712" y="1350263"/>
                  </a:lnTo>
                  <a:lnTo>
                    <a:pt x="6841235" y="1333499"/>
                  </a:lnTo>
                  <a:lnTo>
                    <a:pt x="6841235" y="1313687"/>
                  </a:lnTo>
                  <a:lnTo>
                    <a:pt x="6842759" y="1335023"/>
                  </a:lnTo>
                  <a:lnTo>
                    <a:pt x="6842759" y="1292352"/>
                  </a:lnTo>
                  <a:lnTo>
                    <a:pt x="6844283" y="1286255"/>
                  </a:lnTo>
                  <a:lnTo>
                    <a:pt x="6845808" y="1280159"/>
                  </a:lnTo>
                  <a:lnTo>
                    <a:pt x="6845808" y="1257299"/>
                  </a:lnTo>
                  <a:lnTo>
                    <a:pt x="6847332" y="1225295"/>
                  </a:lnTo>
                  <a:lnTo>
                    <a:pt x="6847332" y="1220723"/>
                  </a:lnTo>
                  <a:lnTo>
                    <a:pt x="6848856" y="1199387"/>
                  </a:lnTo>
                  <a:lnTo>
                    <a:pt x="6850380" y="1185671"/>
                  </a:lnTo>
                  <a:lnTo>
                    <a:pt x="6850380" y="1242059"/>
                  </a:lnTo>
                  <a:lnTo>
                    <a:pt x="6851904" y="1286255"/>
                  </a:lnTo>
                  <a:lnTo>
                    <a:pt x="6851904" y="1299971"/>
                  </a:lnTo>
                  <a:lnTo>
                    <a:pt x="6853428" y="1324355"/>
                  </a:lnTo>
                  <a:lnTo>
                    <a:pt x="6854952" y="1290827"/>
                  </a:lnTo>
                  <a:lnTo>
                    <a:pt x="6854952" y="1269491"/>
                  </a:lnTo>
                  <a:lnTo>
                    <a:pt x="6856476" y="1264919"/>
                  </a:lnTo>
                  <a:lnTo>
                    <a:pt x="6856476" y="1266443"/>
                  </a:lnTo>
                  <a:lnTo>
                    <a:pt x="6859524" y="1252727"/>
                  </a:lnTo>
                  <a:lnTo>
                    <a:pt x="6859524" y="1219199"/>
                  </a:lnTo>
                  <a:lnTo>
                    <a:pt x="6859524" y="1242059"/>
                  </a:lnTo>
                  <a:lnTo>
                    <a:pt x="6861048" y="1210055"/>
                  </a:lnTo>
                  <a:lnTo>
                    <a:pt x="6861048" y="1193291"/>
                  </a:lnTo>
                  <a:lnTo>
                    <a:pt x="6864096" y="1219199"/>
                  </a:lnTo>
                  <a:lnTo>
                    <a:pt x="6864096" y="1237487"/>
                  </a:lnTo>
                  <a:lnTo>
                    <a:pt x="6865620" y="1261871"/>
                  </a:lnTo>
                  <a:lnTo>
                    <a:pt x="6865620" y="1237487"/>
                  </a:lnTo>
                  <a:lnTo>
                    <a:pt x="6865620" y="1240535"/>
                  </a:lnTo>
                  <a:lnTo>
                    <a:pt x="6868668" y="1232915"/>
                  </a:lnTo>
                  <a:lnTo>
                    <a:pt x="6868668" y="1222247"/>
                  </a:lnTo>
                  <a:lnTo>
                    <a:pt x="6870192" y="1222247"/>
                  </a:lnTo>
                  <a:lnTo>
                    <a:pt x="6870192" y="1220723"/>
                  </a:lnTo>
                  <a:lnTo>
                    <a:pt x="6870192" y="1260347"/>
                  </a:lnTo>
                  <a:lnTo>
                    <a:pt x="6873240" y="1261871"/>
                  </a:lnTo>
                  <a:lnTo>
                    <a:pt x="6873240" y="1267967"/>
                  </a:lnTo>
                  <a:lnTo>
                    <a:pt x="6874764" y="1318259"/>
                  </a:lnTo>
                  <a:lnTo>
                    <a:pt x="6876288" y="1338071"/>
                  </a:lnTo>
                  <a:lnTo>
                    <a:pt x="6877812" y="1354835"/>
                  </a:lnTo>
                  <a:lnTo>
                    <a:pt x="6877812" y="1322831"/>
                  </a:lnTo>
                  <a:lnTo>
                    <a:pt x="6879335" y="1316735"/>
                  </a:lnTo>
                  <a:lnTo>
                    <a:pt x="6879335" y="1310639"/>
                  </a:lnTo>
                  <a:lnTo>
                    <a:pt x="6880859" y="1331975"/>
                  </a:lnTo>
                  <a:lnTo>
                    <a:pt x="6882383" y="1371599"/>
                  </a:lnTo>
                  <a:lnTo>
                    <a:pt x="6882383" y="1350263"/>
                  </a:lnTo>
                  <a:lnTo>
                    <a:pt x="6883908" y="1345691"/>
                  </a:lnTo>
                  <a:lnTo>
                    <a:pt x="6883908" y="1368552"/>
                  </a:lnTo>
                  <a:lnTo>
                    <a:pt x="6885432" y="1380743"/>
                  </a:lnTo>
                  <a:lnTo>
                    <a:pt x="6886956" y="1415795"/>
                  </a:lnTo>
                  <a:lnTo>
                    <a:pt x="6886956" y="1438655"/>
                  </a:lnTo>
                  <a:lnTo>
                    <a:pt x="6888480" y="1449323"/>
                  </a:lnTo>
                  <a:lnTo>
                    <a:pt x="6888480" y="1426463"/>
                  </a:lnTo>
                  <a:lnTo>
                    <a:pt x="6890004" y="1434083"/>
                  </a:lnTo>
                  <a:lnTo>
                    <a:pt x="6891528" y="1444751"/>
                  </a:lnTo>
                  <a:lnTo>
                    <a:pt x="6893052" y="1418843"/>
                  </a:lnTo>
                  <a:lnTo>
                    <a:pt x="6893052" y="1420367"/>
                  </a:lnTo>
                  <a:lnTo>
                    <a:pt x="6893052" y="1392935"/>
                  </a:lnTo>
                  <a:lnTo>
                    <a:pt x="6894576" y="1330452"/>
                  </a:lnTo>
                  <a:lnTo>
                    <a:pt x="6897624" y="1336547"/>
                  </a:lnTo>
                  <a:lnTo>
                    <a:pt x="6897624" y="1330452"/>
                  </a:lnTo>
                  <a:lnTo>
                    <a:pt x="6899148" y="1309115"/>
                  </a:lnTo>
                  <a:lnTo>
                    <a:pt x="6899148" y="1312163"/>
                  </a:lnTo>
                  <a:lnTo>
                    <a:pt x="6902196" y="1309115"/>
                  </a:lnTo>
                  <a:lnTo>
                    <a:pt x="6902196" y="1330452"/>
                  </a:lnTo>
                  <a:lnTo>
                    <a:pt x="6903720" y="1336547"/>
                  </a:lnTo>
                  <a:lnTo>
                    <a:pt x="6903720" y="1303019"/>
                  </a:lnTo>
                  <a:lnTo>
                    <a:pt x="6905244" y="1315211"/>
                  </a:lnTo>
                  <a:lnTo>
                    <a:pt x="6906768" y="1290827"/>
                  </a:lnTo>
                  <a:lnTo>
                    <a:pt x="6906768" y="1295399"/>
                  </a:lnTo>
                  <a:lnTo>
                    <a:pt x="6908292" y="1202435"/>
                  </a:lnTo>
                  <a:lnTo>
                    <a:pt x="6908292" y="1207007"/>
                  </a:lnTo>
                  <a:lnTo>
                    <a:pt x="6911340" y="1207007"/>
                  </a:lnTo>
                  <a:lnTo>
                    <a:pt x="6911340" y="1200911"/>
                  </a:lnTo>
                  <a:lnTo>
                    <a:pt x="6912864" y="1232915"/>
                  </a:lnTo>
                  <a:lnTo>
                    <a:pt x="6912864" y="1246631"/>
                  </a:lnTo>
                  <a:lnTo>
                    <a:pt x="6915912" y="1226819"/>
                  </a:lnTo>
                  <a:lnTo>
                    <a:pt x="6915912" y="1248155"/>
                  </a:lnTo>
                  <a:lnTo>
                    <a:pt x="6915912" y="1264919"/>
                  </a:lnTo>
                  <a:lnTo>
                    <a:pt x="6917435" y="1306067"/>
                  </a:lnTo>
                  <a:lnTo>
                    <a:pt x="6917435" y="1331975"/>
                  </a:lnTo>
                  <a:lnTo>
                    <a:pt x="6920483" y="1301495"/>
                  </a:lnTo>
                  <a:lnTo>
                    <a:pt x="6920483" y="1261871"/>
                  </a:lnTo>
                  <a:lnTo>
                    <a:pt x="6920483" y="1264919"/>
                  </a:lnTo>
                  <a:lnTo>
                    <a:pt x="6922008" y="1249679"/>
                  </a:lnTo>
                  <a:lnTo>
                    <a:pt x="6922008" y="1222247"/>
                  </a:lnTo>
                  <a:lnTo>
                    <a:pt x="6925056" y="1261871"/>
                  </a:lnTo>
                  <a:lnTo>
                    <a:pt x="6925056" y="1263395"/>
                  </a:lnTo>
                  <a:lnTo>
                    <a:pt x="6926580" y="1295399"/>
                  </a:lnTo>
                  <a:lnTo>
                    <a:pt x="6926580" y="1303019"/>
                  </a:lnTo>
                  <a:lnTo>
                    <a:pt x="6926580" y="1281683"/>
                  </a:lnTo>
                  <a:lnTo>
                    <a:pt x="6929628" y="1251203"/>
                  </a:lnTo>
                  <a:lnTo>
                    <a:pt x="6929628" y="1284731"/>
                  </a:lnTo>
                  <a:lnTo>
                    <a:pt x="6931152" y="1286255"/>
                  </a:lnTo>
                  <a:lnTo>
                    <a:pt x="6931152" y="1226819"/>
                  </a:lnTo>
                  <a:lnTo>
                    <a:pt x="6932676" y="1220723"/>
                  </a:lnTo>
                  <a:lnTo>
                    <a:pt x="6934200" y="1280159"/>
                  </a:lnTo>
                  <a:lnTo>
                    <a:pt x="6935724" y="1269491"/>
                  </a:lnTo>
                  <a:lnTo>
                    <a:pt x="6935724" y="1263395"/>
                  </a:lnTo>
                  <a:lnTo>
                    <a:pt x="6937248" y="1261871"/>
                  </a:lnTo>
                  <a:lnTo>
                    <a:pt x="6938772" y="1245107"/>
                  </a:lnTo>
                  <a:lnTo>
                    <a:pt x="6938772" y="1257299"/>
                  </a:lnTo>
                  <a:lnTo>
                    <a:pt x="6940296" y="1217675"/>
                  </a:lnTo>
                  <a:lnTo>
                    <a:pt x="6940296" y="1225295"/>
                  </a:lnTo>
                  <a:lnTo>
                    <a:pt x="6941820" y="1242059"/>
                  </a:lnTo>
                  <a:lnTo>
                    <a:pt x="6943344" y="1321307"/>
                  </a:lnTo>
                  <a:lnTo>
                    <a:pt x="6943344" y="1322831"/>
                  </a:lnTo>
                  <a:lnTo>
                    <a:pt x="6944868" y="1322831"/>
                  </a:lnTo>
                  <a:lnTo>
                    <a:pt x="6944868" y="1331975"/>
                  </a:lnTo>
                  <a:lnTo>
                    <a:pt x="6946392" y="1354835"/>
                  </a:lnTo>
                  <a:lnTo>
                    <a:pt x="6947916" y="1421891"/>
                  </a:lnTo>
                  <a:lnTo>
                    <a:pt x="6949440" y="1362455"/>
                  </a:lnTo>
                  <a:lnTo>
                    <a:pt x="6949440" y="1408175"/>
                  </a:lnTo>
                  <a:lnTo>
                    <a:pt x="6949440" y="1379219"/>
                  </a:lnTo>
                  <a:lnTo>
                    <a:pt x="6950964" y="1434083"/>
                  </a:lnTo>
                  <a:lnTo>
                    <a:pt x="6952488" y="1411223"/>
                  </a:lnTo>
                  <a:lnTo>
                    <a:pt x="6954012" y="1411223"/>
                  </a:lnTo>
                  <a:lnTo>
                    <a:pt x="6954012" y="1447799"/>
                  </a:lnTo>
                  <a:lnTo>
                    <a:pt x="6955535" y="1504187"/>
                  </a:lnTo>
                  <a:lnTo>
                    <a:pt x="6955535" y="1476755"/>
                  </a:lnTo>
                  <a:lnTo>
                    <a:pt x="6957059" y="1459991"/>
                  </a:lnTo>
                  <a:lnTo>
                    <a:pt x="6958583" y="1453895"/>
                  </a:lnTo>
                  <a:lnTo>
                    <a:pt x="6958583" y="1490471"/>
                  </a:lnTo>
                  <a:lnTo>
                    <a:pt x="6960108" y="1510283"/>
                  </a:lnTo>
                  <a:lnTo>
                    <a:pt x="6960108" y="1517903"/>
                  </a:lnTo>
                  <a:lnTo>
                    <a:pt x="6961632" y="1485899"/>
                  </a:lnTo>
                  <a:lnTo>
                    <a:pt x="6963156" y="1517903"/>
                  </a:lnTo>
                  <a:lnTo>
                    <a:pt x="6963156" y="1522475"/>
                  </a:lnTo>
                  <a:lnTo>
                    <a:pt x="6964680" y="1545335"/>
                  </a:lnTo>
                  <a:lnTo>
                    <a:pt x="6966204" y="1531619"/>
                  </a:lnTo>
                  <a:lnTo>
                    <a:pt x="6967728" y="1508759"/>
                  </a:lnTo>
                  <a:lnTo>
                    <a:pt x="6967728" y="1556003"/>
                  </a:lnTo>
                  <a:lnTo>
                    <a:pt x="6969252" y="1572767"/>
                  </a:lnTo>
                  <a:lnTo>
                    <a:pt x="6969252" y="1612391"/>
                  </a:lnTo>
                  <a:lnTo>
                    <a:pt x="6972300" y="1589531"/>
                  </a:lnTo>
                  <a:lnTo>
                    <a:pt x="6972300" y="1629155"/>
                  </a:lnTo>
                  <a:lnTo>
                    <a:pt x="6972300" y="1636776"/>
                  </a:lnTo>
                  <a:lnTo>
                    <a:pt x="6973824" y="1655064"/>
                  </a:lnTo>
                  <a:lnTo>
                    <a:pt x="6973824" y="1703831"/>
                  </a:lnTo>
                  <a:lnTo>
                    <a:pt x="6976872" y="1697735"/>
                  </a:lnTo>
                  <a:lnTo>
                    <a:pt x="6976872" y="1717547"/>
                  </a:lnTo>
                  <a:lnTo>
                    <a:pt x="6976872" y="1744979"/>
                  </a:lnTo>
                  <a:lnTo>
                    <a:pt x="6978396" y="1760220"/>
                  </a:lnTo>
                  <a:lnTo>
                    <a:pt x="6978396" y="1754123"/>
                  </a:lnTo>
                  <a:lnTo>
                    <a:pt x="6981444" y="1728215"/>
                  </a:lnTo>
                  <a:lnTo>
                    <a:pt x="6981444" y="1731264"/>
                  </a:lnTo>
                  <a:lnTo>
                    <a:pt x="6982968" y="1696211"/>
                  </a:lnTo>
                  <a:lnTo>
                    <a:pt x="6982968" y="1702308"/>
                  </a:lnTo>
                  <a:lnTo>
                    <a:pt x="6986016" y="1757171"/>
                  </a:lnTo>
                  <a:lnTo>
                    <a:pt x="6986016" y="1793747"/>
                  </a:lnTo>
                  <a:lnTo>
                    <a:pt x="6987540" y="1778508"/>
                  </a:lnTo>
                  <a:lnTo>
                    <a:pt x="6987540" y="1818131"/>
                  </a:lnTo>
                  <a:lnTo>
                    <a:pt x="6989064" y="1848611"/>
                  </a:lnTo>
                  <a:lnTo>
                    <a:pt x="6990588" y="1808988"/>
                  </a:lnTo>
                  <a:lnTo>
                    <a:pt x="6990588" y="1847088"/>
                  </a:lnTo>
                  <a:lnTo>
                    <a:pt x="6992112" y="1815083"/>
                  </a:lnTo>
                  <a:lnTo>
                    <a:pt x="6992112" y="1818131"/>
                  </a:lnTo>
                  <a:lnTo>
                    <a:pt x="6993635" y="1819655"/>
                  </a:lnTo>
                  <a:lnTo>
                    <a:pt x="6995159" y="1798320"/>
                  </a:lnTo>
                  <a:lnTo>
                    <a:pt x="6995159" y="1751076"/>
                  </a:lnTo>
                  <a:lnTo>
                    <a:pt x="6996683" y="1751076"/>
                  </a:lnTo>
                  <a:lnTo>
                    <a:pt x="6996683" y="1787652"/>
                  </a:lnTo>
                  <a:lnTo>
                    <a:pt x="6998208" y="1808988"/>
                  </a:lnTo>
                  <a:lnTo>
                    <a:pt x="6999732" y="1801367"/>
                  </a:lnTo>
                  <a:lnTo>
                    <a:pt x="7001256" y="1821179"/>
                  </a:lnTo>
                  <a:lnTo>
                    <a:pt x="7001256" y="1833371"/>
                  </a:lnTo>
                  <a:lnTo>
                    <a:pt x="7002780" y="1761743"/>
                  </a:lnTo>
                  <a:lnTo>
                    <a:pt x="7004304" y="1808988"/>
                  </a:lnTo>
                  <a:lnTo>
                    <a:pt x="7005828" y="1711452"/>
                  </a:lnTo>
                  <a:lnTo>
                    <a:pt x="7005828" y="1627631"/>
                  </a:lnTo>
                  <a:lnTo>
                    <a:pt x="7005828" y="1662683"/>
                  </a:lnTo>
                  <a:lnTo>
                    <a:pt x="7007352" y="1712976"/>
                  </a:lnTo>
                  <a:lnTo>
                    <a:pt x="7008876" y="1708403"/>
                  </a:lnTo>
                  <a:lnTo>
                    <a:pt x="7010400" y="1697735"/>
                  </a:lnTo>
                  <a:lnTo>
                    <a:pt x="7010400" y="1761743"/>
                  </a:lnTo>
                  <a:lnTo>
                    <a:pt x="7011924" y="1751076"/>
                  </a:lnTo>
                  <a:lnTo>
                    <a:pt x="7011924" y="1773935"/>
                  </a:lnTo>
                  <a:lnTo>
                    <a:pt x="7014972" y="1761743"/>
                  </a:lnTo>
                  <a:lnTo>
                    <a:pt x="7014972" y="1734311"/>
                  </a:lnTo>
                  <a:lnTo>
                    <a:pt x="7016496" y="1773935"/>
                  </a:lnTo>
                  <a:lnTo>
                    <a:pt x="7016496" y="1781555"/>
                  </a:lnTo>
                  <a:lnTo>
                    <a:pt x="7018020" y="1731264"/>
                  </a:lnTo>
                  <a:lnTo>
                    <a:pt x="7019544" y="1711452"/>
                  </a:lnTo>
                  <a:lnTo>
                    <a:pt x="7019544" y="1717547"/>
                  </a:lnTo>
                  <a:lnTo>
                    <a:pt x="7021068" y="1688591"/>
                  </a:lnTo>
                  <a:lnTo>
                    <a:pt x="7021068" y="1738883"/>
                  </a:lnTo>
                  <a:lnTo>
                    <a:pt x="7022592" y="1729739"/>
                  </a:lnTo>
                  <a:lnTo>
                    <a:pt x="7024116" y="1772411"/>
                  </a:lnTo>
                  <a:lnTo>
                    <a:pt x="7025640" y="1804415"/>
                  </a:lnTo>
                  <a:lnTo>
                    <a:pt x="7025640" y="1760220"/>
                  </a:lnTo>
                  <a:lnTo>
                    <a:pt x="7028688" y="1737359"/>
                  </a:lnTo>
                  <a:lnTo>
                    <a:pt x="7028688" y="1708403"/>
                  </a:lnTo>
                  <a:lnTo>
                    <a:pt x="7028688" y="1709927"/>
                  </a:lnTo>
                  <a:lnTo>
                    <a:pt x="7030212" y="1714499"/>
                  </a:lnTo>
                  <a:lnTo>
                    <a:pt x="7030212" y="1751076"/>
                  </a:lnTo>
                  <a:lnTo>
                    <a:pt x="7033259" y="1752599"/>
                  </a:lnTo>
                  <a:lnTo>
                    <a:pt x="7033259" y="1744979"/>
                  </a:lnTo>
                  <a:lnTo>
                    <a:pt x="7033259" y="1726691"/>
                  </a:lnTo>
                  <a:lnTo>
                    <a:pt x="7034783" y="1731264"/>
                  </a:lnTo>
                  <a:lnTo>
                    <a:pt x="7034783" y="1763267"/>
                  </a:lnTo>
                  <a:lnTo>
                    <a:pt x="7037832" y="1746503"/>
                  </a:lnTo>
                  <a:lnTo>
                    <a:pt x="7037832" y="1795271"/>
                  </a:lnTo>
                  <a:lnTo>
                    <a:pt x="7039356" y="1775459"/>
                  </a:lnTo>
                  <a:lnTo>
                    <a:pt x="7039356" y="1781555"/>
                  </a:lnTo>
                  <a:lnTo>
                    <a:pt x="7039356" y="1792223"/>
                  </a:lnTo>
                  <a:lnTo>
                    <a:pt x="7042404" y="1766315"/>
                  </a:lnTo>
                  <a:lnTo>
                    <a:pt x="7042404" y="1755647"/>
                  </a:lnTo>
                  <a:lnTo>
                    <a:pt x="7043928" y="1725167"/>
                  </a:lnTo>
                  <a:lnTo>
                    <a:pt x="7043928" y="1717547"/>
                  </a:lnTo>
                  <a:lnTo>
                    <a:pt x="7045452" y="1711452"/>
                  </a:lnTo>
                  <a:lnTo>
                    <a:pt x="7046976" y="1706879"/>
                  </a:lnTo>
                  <a:lnTo>
                    <a:pt x="7046976" y="1717547"/>
                  </a:lnTo>
                  <a:lnTo>
                    <a:pt x="7048500" y="1726691"/>
                  </a:lnTo>
                  <a:lnTo>
                    <a:pt x="7048500" y="1769364"/>
                  </a:lnTo>
                  <a:lnTo>
                    <a:pt x="7050024" y="1778508"/>
                  </a:lnTo>
                  <a:lnTo>
                    <a:pt x="7051548" y="1837943"/>
                  </a:lnTo>
                  <a:lnTo>
                    <a:pt x="7051548" y="1857755"/>
                  </a:lnTo>
                  <a:lnTo>
                    <a:pt x="7053072" y="1839467"/>
                  </a:lnTo>
                  <a:lnTo>
                    <a:pt x="7053072" y="1819655"/>
                  </a:lnTo>
                  <a:lnTo>
                    <a:pt x="7054596" y="1798320"/>
                  </a:lnTo>
                  <a:lnTo>
                    <a:pt x="7056120" y="1827276"/>
                  </a:lnTo>
                  <a:lnTo>
                    <a:pt x="7056120" y="1824227"/>
                  </a:lnTo>
                  <a:lnTo>
                    <a:pt x="7057644" y="1827276"/>
                  </a:lnTo>
                  <a:lnTo>
                    <a:pt x="7057644" y="1799843"/>
                  </a:lnTo>
                  <a:lnTo>
                    <a:pt x="7059168" y="1839467"/>
                  </a:lnTo>
                  <a:lnTo>
                    <a:pt x="7060692" y="1863852"/>
                  </a:lnTo>
                  <a:lnTo>
                    <a:pt x="7062216" y="1888235"/>
                  </a:lnTo>
                  <a:lnTo>
                    <a:pt x="7062216" y="1865376"/>
                  </a:lnTo>
                  <a:lnTo>
                    <a:pt x="7062216" y="1880615"/>
                  </a:lnTo>
                  <a:lnTo>
                    <a:pt x="7063740" y="1857755"/>
                  </a:lnTo>
                  <a:lnTo>
                    <a:pt x="7066788" y="1953767"/>
                  </a:lnTo>
                  <a:lnTo>
                    <a:pt x="7066788" y="1929383"/>
                  </a:lnTo>
                  <a:lnTo>
                    <a:pt x="7066788" y="1953767"/>
                  </a:lnTo>
                  <a:lnTo>
                    <a:pt x="7068312" y="1994915"/>
                  </a:lnTo>
                  <a:lnTo>
                    <a:pt x="7069835" y="1997964"/>
                  </a:lnTo>
                  <a:lnTo>
                    <a:pt x="7071359" y="1955291"/>
                  </a:lnTo>
                  <a:lnTo>
                    <a:pt x="7071359" y="1904999"/>
                  </a:lnTo>
                  <a:lnTo>
                    <a:pt x="7072883" y="1909571"/>
                  </a:lnTo>
                  <a:lnTo>
                    <a:pt x="7072883" y="1895855"/>
                  </a:lnTo>
                  <a:lnTo>
                    <a:pt x="7074408" y="1909571"/>
                  </a:lnTo>
                  <a:lnTo>
                    <a:pt x="7075932" y="1882139"/>
                  </a:lnTo>
                  <a:lnTo>
                    <a:pt x="7075932" y="1796795"/>
                  </a:lnTo>
                  <a:lnTo>
                    <a:pt x="7077456" y="1787652"/>
                  </a:lnTo>
                  <a:lnTo>
                    <a:pt x="7077456" y="1760220"/>
                  </a:lnTo>
                  <a:lnTo>
                    <a:pt x="7078980" y="1751076"/>
                  </a:lnTo>
                  <a:lnTo>
                    <a:pt x="7080504" y="1694688"/>
                  </a:lnTo>
                  <a:lnTo>
                    <a:pt x="7080504" y="1673352"/>
                  </a:lnTo>
                  <a:lnTo>
                    <a:pt x="7082028" y="1665731"/>
                  </a:lnTo>
                  <a:lnTo>
                    <a:pt x="7082028" y="1650491"/>
                  </a:lnTo>
                  <a:lnTo>
                    <a:pt x="7085076" y="1655064"/>
                  </a:lnTo>
                  <a:lnTo>
                    <a:pt x="7085076" y="1679447"/>
                  </a:lnTo>
                  <a:lnTo>
                    <a:pt x="7085076" y="1725167"/>
                  </a:lnTo>
                  <a:lnTo>
                    <a:pt x="7086600" y="1735835"/>
                  </a:lnTo>
                  <a:lnTo>
                    <a:pt x="7086600" y="1729739"/>
                  </a:lnTo>
                  <a:lnTo>
                    <a:pt x="7089648" y="1700783"/>
                  </a:lnTo>
                  <a:lnTo>
                    <a:pt x="7089648" y="1696211"/>
                  </a:lnTo>
                  <a:lnTo>
                    <a:pt x="7089648" y="1694688"/>
                  </a:lnTo>
                  <a:lnTo>
                    <a:pt x="7091172" y="1691639"/>
                  </a:lnTo>
                  <a:lnTo>
                    <a:pt x="7091172" y="1693164"/>
                  </a:lnTo>
                  <a:lnTo>
                    <a:pt x="7094220" y="1661159"/>
                  </a:lnTo>
                  <a:lnTo>
                    <a:pt x="7094220" y="1659635"/>
                  </a:lnTo>
                  <a:lnTo>
                    <a:pt x="7095744" y="1696211"/>
                  </a:lnTo>
                  <a:lnTo>
                    <a:pt x="7095744" y="1705355"/>
                  </a:lnTo>
                  <a:lnTo>
                    <a:pt x="7095744" y="1680971"/>
                  </a:lnTo>
                  <a:lnTo>
                    <a:pt x="7098792" y="1687067"/>
                  </a:lnTo>
                  <a:lnTo>
                    <a:pt x="7098792" y="1699259"/>
                  </a:lnTo>
                  <a:lnTo>
                    <a:pt x="7100316" y="1670303"/>
                  </a:lnTo>
                  <a:lnTo>
                    <a:pt x="7100316" y="1630679"/>
                  </a:lnTo>
                  <a:lnTo>
                    <a:pt x="7101840" y="1655064"/>
                  </a:lnTo>
                  <a:lnTo>
                    <a:pt x="7103364" y="1662683"/>
                  </a:lnTo>
                  <a:lnTo>
                    <a:pt x="7103364" y="1656588"/>
                  </a:lnTo>
                  <a:lnTo>
                    <a:pt x="7104888" y="1648967"/>
                  </a:lnTo>
                  <a:lnTo>
                    <a:pt x="7104888" y="1612391"/>
                  </a:lnTo>
                  <a:lnTo>
                    <a:pt x="7106412" y="1537715"/>
                  </a:lnTo>
                  <a:lnTo>
                    <a:pt x="7107935" y="1583435"/>
                  </a:lnTo>
                  <a:lnTo>
                    <a:pt x="7107935" y="1615439"/>
                  </a:lnTo>
                  <a:lnTo>
                    <a:pt x="7109459" y="1627631"/>
                  </a:lnTo>
                  <a:lnTo>
                    <a:pt x="7109459" y="1668779"/>
                  </a:lnTo>
                  <a:lnTo>
                    <a:pt x="7110983" y="1676399"/>
                  </a:lnTo>
                  <a:lnTo>
                    <a:pt x="7112508" y="1688591"/>
                  </a:lnTo>
                  <a:lnTo>
                    <a:pt x="7112508" y="1559051"/>
                  </a:lnTo>
                  <a:lnTo>
                    <a:pt x="7114032" y="1552955"/>
                  </a:lnTo>
                  <a:lnTo>
                    <a:pt x="7114032" y="1607819"/>
                  </a:lnTo>
                  <a:lnTo>
                    <a:pt x="7115556" y="1557527"/>
                  </a:lnTo>
                  <a:lnTo>
                    <a:pt x="7117080" y="1566671"/>
                  </a:lnTo>
                  <a:lnTo>
                    <a:pt x="7118604" y="1626108"/>
                  </a:lnTo>
                  <a:lnTo>
                    <a:pt x="7118604" y="1601723"/>
                  </a:lnTo>
                  <a:lnTo>
                    <a:pt x="7120128" y="1624583"/>
                  </a:lnTo>
                  <a:lnTo>
                    <a:pt x="7121652" y="1623059"/>
                  </a:lnTo>
                  <a:lnTo>
                    <a:pt x="7123176" y="1624583"/>
                  </a:lnTo>
                  <a:lnTo>
                    <a:pt x="7123176" y="1633727"/>
                  </a:lnTo>
                  <a:lnTo>
                    <a:pt x="7123176" y="1677923"/>
                  </a:lnTo>
                  <a:lnTo>
                    <a:pt x="7124700" y="1583435"/>
                  </a:lnTo>
                  <a:lnTo>
                    <a:pt x="7126224" y="1473707"/>
                  </a:lnTo>
                  <a:lnTo>
                    <a:pt x="7127748" y="1519427"/>
                  </a:lnTo>
                  <a:lnTo>
                    <a:pt x="7127748" y="1495043"/>
                  </a:lnTo>
                  <a:lnTo>
                    <a:pt x="7129272" y="1456943"/>
                  </a:lnTo>
                  <a:lnTo>
                    <a:pt x="7129272" y="1447799"/>
                  </a:lnTo>
                  <a:lnTo>
                    <a:pt x="7130796" y="1530095"/>
                  </a:lnTo>
                  <a:lnTo>
                    <a:pt x="7132320" y="1488947"/>
                  </a:lnTo>
                  <a:lnTo>
                    <a:pt x="7132320" y="1511807"/>
                  </a:lnTo>
                  <a:lnTo>
                    <a:pt x="7133844" y="1517903"/>
                  </a:lnTo>
                  <a:lnTo>
                    <a:pt x="7133844" y="1504187"/>
                  </a:lnTo>
                  <a:lnTo>
                    <a:pt x="7135368" y="1495043"/>
                  </a:lnTo>
                  <a:lnTo>
                    <a:pt x="7136892" y="1417319"/>
                  </a:lnTo>
                  <a:lnTo>
                    <a:pt x="7136892" y="1435607"/>
                  </a:lnTo>
                  <a:lnTo>
                    <a:pt x="7138416" y="1360931"/>
                  </a:lnTo>
                  <a:lnTo>
                    <a:pt x="7138416" y="1338071"/>
                  </a:lnTo>
                  <a:lnTo>
                    <a:pt x="7141464" y="1310639"/>
                  </a:lnTo>
                  <a:lnTo>
                    <a:pt x="7141464" y="1303019"/>
                  </a:lnTo>
                  <a:lnTo>
                    <a:pt x="7142988" y="1327403"/>
                  </a:lnTo>
                  <a:lnTo>
                    <a:pt x="7142988" y="1316735"/>
                  </a:lnTo>
                  <a:lnTo>
                    <a:pt x="7146035" y="1283207"/>
                  </a:lnTo>
                  <a:lnTo>
                    <a:pt x="7146035" y="1391411"/>
                  </a:lnTo>
                  <a:lnTo>
                    <a:pt x="7147559" y="1403603"/>
                  </a:lnTo>
                  <a:lnTo>
                    <a:pt x="7147559" y="1426463"/>
                  </a:lnTo>
                  <a:lnTo>
                    <a:pt x="7150608" y="1461515"/>
                  </a:lnTo>
                  <a:lnTo>
                    <a:pt x="7150608" y="1456943"/>
                  </a:lnTo>
                  <a:lnTo>
                    <a:pt x="7152132" y="1481327"/>
                  </a:lnTo>
                  <a:lnTo>
                    <a:pt x="7152132" y="1456943"/>
                  </a:lnTo>
                  <a:lnTo>
                    <a:pt x="7152132" y="1444751"/>
                  </a:lnTo>
                  <a:lnTo>
                    <a:pt x="7155180" y="1511807"/>
                  </a:lnTo>
                  <a:lnTo>
                    <a:pt x="7156704" y="1560575"/>
                  </a:lnTo>
                  <a:lnTo>
                    <a:pt x="7156704" y="1568195"/>
                  </a:lnTo>
                  <a:lnTo>
                    <a:pt x="7158228" y="1584959"/>
                  </a:lnTo>
                  <a:lnTo>
                    <a:pt x="7159752" y="1517903"/>
                  </a:lnTo>
                  <a:lnTo>
                    <a:pt x="7159752" y="1520951"/>
                  </a:lnTo>
                  <a:lnTo>
                    <a:pt x="7161276" y="1560575"/>
                  </a:lnTo>
                  <a:lnTo>
                    <a:pt x="7161276" y="1577339"/>
                  </a:lnTo>
                  <a:lnTo>
                    <a:pt x="7162800" y="1580387"/>
                  </a:lnTo>
                  <a:lnTo>
                    <a:pt x="7164324" y="1566671"/>
                  </a:lnTo>
                  <a:lnTo>
                    <a:pt x="7165848" y="1603247"/>
                  </a:lnTo>
                  <a:lnTo>
                    <a:pt x="7165848" y="1597151"/>
                  </a:lnTo>
                  <a:lnTo>
                    <a:pt x="7167372" y="1674876"/>
                  </a:lnTo>
                  <a:lnTo>
                    <a:pt x="7168896" y="1706879"/>
                  </a:lnTo>
                  <a:lnTo>
                    <a:pt x="7168896" y="1691639"/>
                  </a:lnTo>
                  <a:lnTo>
                    <a:pt x="7170420" y="1751076"/>
                  </a:lnTo>
                  <a:lnTo>
                    <a:pt x="7170420" y="1703831"/>
                  </a:lnTo>
                  <a:lnTo>
                    <a:pt x="7171944" y="1709927"/>
                  </a:lnTo>
                  <a:lnTo>
                    <a:pt x="7173468" y="1642871"/>
                  </a:lnTo>
                  <a:lnTo>
                    <a:pt x="7174992" y="1732788"/>
                  </a:lnTo>
                  <a:lnTo>
                    <a:pt x="7174992" y="1688591"/>
                  </a:lnTo>
                  <a:lnTo>
                    <a:pt x="7174992" y="1621535"/>
                  </a:lnTo>
                  <a:lnTo>
                    <a:pt x="7176516" y="1645920"/>
                  </a:lnTo>
                  <a:lnTo>
                    <a:pt x="7179564" y="1645920"/>
                  </a:lnTo>
                  <a:lnTo>
                    <a:pt x="7179564" y="1661159"/>
                  </a:lnTo>
                  <a:lnTo>
                    <a:pt x="7179564" y="1688591"/>
                  </a:lnTo>
                  <a:lnTo>
                    <a:pt x="7181088" y="1684020"/>
                  </a:lnTo>
                  <a:lnTo>
                    <a:pt x="7182612" y="1655064"/>
                  </a:lnTo>
                  <a:lnTo>
                    <a:pt x="7184135" y="1626108"/>
                  </a:lnTo>
                  <a:lnTo>
                    <a:pt x="7184135" y="1661159"/>
                  </a:lnTo>
                  <a:lnTo>
                    <a:pt x="7185659" y="1616963"/>
                  </a:lnTo>
                  <a:lnTo>
                    <a:pt x="7185659" y="1633727"/>
                  </a:lnTo>
                  <a:lnTo>
                    <a:pt x="7187183" y="1645920"/>
                  </a:lnTo>
                  <a:lnTo>
                    <a:pt x="7188708" y="1639823"/>
                  </a:lnTo>
                  <a:lnTo>
                    <a:pt x="7188708" y="1629155"/>
                  </a:lnTo>
                  <a:lnTo>
                    <a:pt x="7190232" y="1645920"/>
                  </a:lnTo>
                  <a:lnTo>
                    <a:pt x="7190232" y="1616963"/>
                  </a:lnTo>
                  <a:lnTo>
                    <a:pt x="7191756" y="1630679"/>
                  </a:lnTo>
                  <a:lnTo>
                    <a:pt x="7193280" y="1684020"/>
                  </a:lnTo>
                  <a:lnTo>
                    <a:pt x="7193280" y="1702308"/>
                  </a:lnTo>
                  <a:lnTo>
                    <a:pt x="7194804" y="1658111"/>
                  </a:lnTo>
                  <a:lnTo>
                    <a:pt x="7194804" y="1635252"/>
                  </a:lnTo>
                  <a:lnTo>
                    <a:pt x="7196328" y="1656588"/>
                  </a:lnTo>
                  <a:lnTo>
                    <a:pt x="7197852" y="1633727"/>
                  </a:lnTo>
                  <a:lnTo>
                    <a:pt x="7197852" y="1584959"/>
                  </a:lnTo>
                  <a:lnTo>
                    <a:pt x="7199376" y="1574291"/>
                  </a:lnTo>
                  <a:lnTo>
                    <a:pt x="7199376" y="1588007"/>
                  </a:lnTo>
                  <a:lnTo>
                    <a:pt x="7202424" y="1613915"/>
                  </a:lnTo>
                  <a:lnTo>
                    <a:pt x="7202424" y="1620011"/>
                  </a:lnTo>
                  <a:lnTo>
                    <a:pt x="7202424" y="1543811"/>
                  </a:lnTo>
                  <a:lnTo>
                    <a:pt x="7203948" y="1523999"/>
                  </a:lnTo>
                  <a:lnTo>
                    <a:pt x="7206996" y="1562099"/>
                  </a:lnTo>
                  <a:lnTo>
                    <a:pt x="7206996" y="1609343"/>
                  </a:lnTo>
                  <a:lnTo>
                    <a:pt x="7208520" y="1591055"/>
                  </a:lnTo>
                  <a:lnTo>
                    <a:pt x="7208520" y="1575815"/>
                  </a:lnTo>
                  <a:lnTo>
                    <a:pt x="7208520" y="1606295"/>
                  </a:lnTo>
                  <a:lnTo>
                    <a:pt x="7211568" y="1618487"/>
                  </a:lnTo>
                  <a:lnTo>
                    <a:pt x="7211568" y="1624583"/>
                  </a:lnTo>
                  <a:lnTo>
                    <a:pt x="7213092" y="1684020"/>
                  </a:lnTo>
                  <a:lnTo>
                    <a:pt x="7213092" y="1647443"/>
                  </a:lnTo>
                  <a:lnTo>
                    <a:pt x="7213092" y="1638299"/>
                  </a:lnTo>
                  <a:lnTo>
                    <a:pt x="7216140" y="1601723"/>
                  </a:lnTo>
                  <a:lnTo>
                    <a:pt x="7216140" y="1613915"/>
                  </a:lnTo>
                  <a:lnTo>
                    <a:pt x="7217664" y="1595627"/>
                  </a:lnTo>
                  <a:lnTo>
                    <a:pt x="7217664" y="1591055"/>
                  </a:lnTo>
                  <a:lnTo>
                    <a:pt x="7219188" y="1543811"/>
                  </a:lnTo>
                  <a:lnTo>
                    <a:pt x="7220712" y="1537715"/>
                  </a:lnTo>
                  <a:lnTo>
                    <a:pt x="7220712" y="1464563"/>
                  </a:lnTo>
                  <a:lnTo>
                    <a:pt x="7222235" y="1450847"/>
                  </a:lnTo>
                  <a:lnTo>
                    <a:pt x="7222235" y="1490471"/>
                  </a:lnTo>
                  <a:lnTo>
                    <a:pt x="7223759" y="1543811"/>
                  </a:lnTo>
                  <a:lnTo>
                    <a:pt x="7225283" y="1511807"/>
                  </a:lnTo>
                  <a:lnTo>
                    <a:pt x="7225283" y="1496567"/>
                  </a:lnTo>
                  <a:lnTo>
                    <a:pt x="7226808" y="1473707"/>
                  </a:lnTo>
                  <a:lnTo>
                    <a:pt x="7226808" y="1421891"/>
                  </a:lnTo>
                  <a:lnTo>
                    <a:pt x="7228332" y="1437131"/>
                  </a:lnTo>
                  <a:lnTo>
                    <a:pt x="7229856" y="1444751"/>
                  </a:lnTo>
                  <a:lnTo>
                    <a:pt x="7231380" y="1504187"/>
                  </a:lnTo>
                  <a:lnTo>
                    <a:pt x="7231380" y="1491995"/>
                  </a:lnTo>
                  <a:lnTo>
                    <a:pt x="7231380" y="1443227"/>
                  </a:lnTo>
                  <a:lnTo>
                    <a:pt x="7232904" y="1472183"/>
                  </a:lnTo>
                  <a:lnTo>
                    <a:pt x="7234428" y="1440179"/>
                  </a:lnTo>
                  <a:lnTo>
                    <a:pt x="7235952" y="1446275"/>
                  </a:lnTo>
                  <a:lnTo>
                    <a:pt x="7235952" y="1546859"/>
                  </a:lnTo>
                  <a:lnTo>
                    <a:pt x="7235952" y="1504187"/>
                  </a:lnTo>
                  <a:lnTo>
                    <a:pt x="7237476" y="1476755"/>
                  </a:lnTo>
                  <a:lnTo>
                    <a:pt x="7239000" y="1441703"/>
                  </a:lnTo>
                  <a:lnTo>
                    <a:pt x="7240524" y="1434083"/>
                  </a:lnTo>
                  <a:lnTo>
                    <a:pt x="7240524" y="1429511"/>
                  </a:lnTo>
                  <a:lnTo>
                    <a:pt x="7242048" y="1456943"/>
                  </a:lnTo>
                  <a:lnTo>
                    <a:pt x="7242048" y="1578863"/>
                  </a:lnTo>
                  <a:lnTo>
                    <a:pt x="7245096" y="1594103"/>
                  </a:lnTo>
                  <a:lnTo>
                    <a:pt x="7245096" y="1546859"/>
                  </a:lnTo>
                  <a:lnTo>
                    <a:pt x="7246620" y="1514855"/>
                  </a:lnTo>
                  <a:lnTo>
                    <a:pt x="7246620" y="1491995"/>
                  </a:lnTo>
                  <a:lnTo>
                    <a:pt x="7248144" y="1473707"/>
                  </a:lnTo>
                  <a:lnTo>
                    <a:pt x="7249668" y="1537715"/>
                  </a:lnTo>
                  <a:lnTo>
                    <a:pt x="7249668" y="1560575"/>
                  </a:lnTo>
                  <a:lnTo>
                    <a:pt x="7251192" y="1578863"/>
                  </a:lnTo>
                  <a:lnTo>
                    <a:pt x="7251192" y="1592579"/>
                  </a:lnTo>
                  <a:lnTo>
                    <a:pt x="7252716" y="1636776"/>
                  </a:lnTo>
                  <a:lnTo>
                    <a:pt x="7254240" y="1656588"/>
                  </a:lnTo>
                  <a:lnTo>
                    <a:pt x="7254240" y="1709927"/>
                  </a:lnTo>
                  <a:lnTo>
                    <a:pt x="7255764" y="1824227"/>
                  </a:lnTo>
                  <a:lnTo>
                    <a:pt x="7255764" y="1825752"/>
                  </a:lnTo>
                  <a:lnTo>
                    <a:pt x="7258812" y="1831847"/>
                  </a:lnTo>
                  <a:lnTo>
                    <a:pt x="7258812" y="1851659"/>
                  </a:lnTo>
                  <a:lnTo>
                    <a:pt x="7260335" y="1854708"/>
                  </a:lnTo>
                  <a:lnTo>
                    <a:pt x="7260335" y="1847088"/>
                  </a:lnTo>
                  <a:lnTo>
                    <a:pt x="7263383" y="1787652"/>
                  </a:lnTo>
                  <a:lnTo>
                    <a:pt x="7263383" y="1892808"/>
                  </a:lnTo>
                  <a:lnTo>
                    <a:pt x="7264908" y="1984247"/>
                  </a:lnTo>
                  <a:lnTo>
                    <a:pt x="7264908" y="1946147"/>
                  </a:lnTo>
                  <a:lnTo>
                    <a:pt x="7264908" y="1874520"/>
                  </a:lnTo>
                  <a:lnTo>
                    <a:pt x="7267956" y="1956815"/>
                  </a:lnTo>
                  <a:lnTo>
                    <a:pt x="7267956" y="1967483"/>
                  </a:lnTo>
                  <a:lnTo>
                    <a:pt x="7269480" y="1999488"/>
                  </a:lnTo>
                  <a:lnTo>
                    <a:pt x="7269480" y="2054352"/>
                  </a:lnTo>
                  <a:lnTo>
                    <a:pt x="7272528" y="2060447"/>
                  </a:lnTo>
                  <a:lnTo>
                    <a:pt x="7272528" y="2090927"/>
                  </a:lnTo>
                  <a:lnTo>
                    <a:pt x="7274052" y="2084831"/>
                  </a:lnTo>
                  <a:lnTo>
                    <a:pt x="7274052" y="1909571"/>
                  </a:lnTo>
                  <a:lnTo>
                    <a:pt x="7275576" y="1903476"/>
                  </a:lnTo>
                  <a:lnTo>
                    <a:pt x="7277100" y="1802891"/>
                  </a:lnTo>
                  <a:lnTo>
                    <a:pt x="7277100" y="1711452"/>
                  </a:lnTo>
                  <a:lnTo>
                    <a:pt x="7278624" y="1656588"/>
                  </a:lnTo>
                  <a:lnTo>
                    <a:pt x="7278624" y="1684020"/>
                  </a:lnTo>
                  <a:lnTo>
                    <a:pt x="7280148" y="1645920"/>
                  </a:lnTo>
                </a:path>
              </a:pathLst>
            </a:custGeom>
            <a:ln w="6349">
              <a:solidFill>
                <a:srgbClr val="2D1A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16">
            <a:extLst>
              <a:ext uri="{FF2B5EF4-FFF2-40B4-BE49-F238E27FC236}">
                <a16:creationId xmlns:a16="http://schemas.microsoft.com/office/drawing/2014/main" id="{5A0E9CDF-3EE8-D9D9-ED8A-B10234D2203C}"/>
              </a:ext>
            </a:extLst>
          </p:cNvPr>
          <p:cNvSpPr txBox="1"/>
          <p:nvPr/>
        </p:nvSpPr>
        <p:spPr>
          <a:xfrm>
            <a:off x="574192" y="1978310"/>
            <a:ext cx="7868920" cy="3320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50%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40%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0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30%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20%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0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20%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30%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  <a:spcBef>
                <a:spcPts val="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40%</a:t>
            </a:r>
            <a:endParaRPr sz="1000">
              <a:latin typeface="Arial"/>
              <a:cs typeface="Arial"/>
            </a:endParaRPr>
          </a:p>
          <a:p>
            <a:pPr marL="335915">
              <a:lnSpc>
                <a:spcPts val="1195"/>
              </a:lnSpc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'94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'95</a:t>
            </a:r>
            <a:r>
              <a:rPr sz="10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'96</a:t>
            </a:r>
            <a:r>
              <a:rPr sz="10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'97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'98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'99</a:t>
            </a:r>
            <a:r>
              <a:rPr sz="1000" spc="3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'00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'01</a:t>
            </a:r>
            <a:r>
              <a:rPr sz="10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'02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'03</a:t>
            </a:r>
            <a:r>
              <a:rPr sz="10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'04</a:t>
            </a:r>
            <a:r>
              <a:rPr sz="10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'05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'06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'07</a:t>
            </a:r>
            <a:r>
              <a:rPr sz="1000" spc="3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'08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'09</a:t>
            </a:r>
            <a:r>
              <a:rPr sz="10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'10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'11</a:t>
            </a:r>
            <a:r>
              <a:rPr sz="10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'12</a:t>
            </a:r>
            <a:r>
              <a:rPr sz="10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'13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'14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'15</a:t>
            </a:r>
            <a:r>
              <a:rPr sz="1000" spc="3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'16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'17</a:t>
            </a:r>
            <a:r>
              <a:rPr sz="10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'18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'19</a:t>
            </a:r>
            <a:r>
              <a:rPr sz="10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'20</a:t>
            </a:r>
            <a:r>
              <a:rPr sz="1000" spc="3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'21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'22</a:t>
            </a:r>
            <a:r>
              <a:rPr sz="1000" spc="3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'23</a:t>
            </a:r>
            <a:r>
              <a:rPr sz="1000" spc="3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17">
            <a:extLst>
              <a:ext uri="{FF2B5EF4-FFF2-40B4-BE49-F238E27FC236}">
                <a16:creationId xmlns:a16="http://schemas.microsoft.com/office/drawing/2014/main" id="{F66CFB2C-A269-017E-9C7C-EE1AC857D36A}"/>
              </a:ext>
            </a:extLst>
          </p:cNvPr>
          <p:cNvSpPr txBox="1"/>
          <p:nvPr/>
        </p:nvSpPr>
        <p:spPr>
          <a:xfrm>
            <a:off x="3120960" y="1427544"/>
            <a:ext cx="289687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93444" marR="5080" indent="-88138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Small</a:t>
            </a:r>
            <a:r>
              <a:rPr sz="1200" b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cap</a:t>
            </a:r>
            <a:r>
              <a:rPr sz="1200" b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%</a:t>
            </a:r>
            <a:r>
              <a:rPr sz="1200" b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returns</a:t>
            </a:r>
            <a:r>
              <a:rPr sz="1200" b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relative</a:t>
            </a:r>
            <a:r>
              <a:rPr sz="1200" b="1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200" b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1200" b="1" spc="-25" dirty="0">
                <a:solidFill>
                  <a:srgbClr val="464646"/>
                </a:solidFill>
                <a:latin typeface="Arial"/>
                <a:cs typeface="Arial"/>
              </a:rPr>
              <a:t> 500 </a:t>
            </a:r>
            <a:r>
              <a:rPr sz="1200" b="1" spc="-10" dirty="0">
                <a:solidFill>
                  <a:srgbClr val="464646"/>
                </a:solidFill>
                <a:latin typeface="Arial"/>
                <a:cs typeface="Arial"/>
              </a:rPr>
              <a:t>6-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month</a:t>
            </a:r>
            <a:r>
              <a:rPr sz="1200" b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64646"/>
                </a:solidFill>
                <a:latin typeface="Arial"/>
                <a:cs typeface="Arial"/>
              </a:rPr>
              <a:t>rolling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9" name="object 18">
            <a:extLst>
              <a:ext uri="{FF2B5EF4-FFF2-40B4-BE49-F238E27FC236}">
                <a16:creationId xmlns:a16="http://schemas.microsoft.com/office/drawing/2014/main" id="{CA1C41D7-387A-2C0F-21CA-0AA6355B8BB6}"/>
              </a:ext>
            </a:extLst>
          </p:cNvPr>
          <p:cNvGrpSpPr/>
          <p:nvPr/>
        </p:nvGrpSpPr>
        <p:grpSpPr>
          <a:xfrm>
            <a:off x="963039" y="3899915"/>
            <a:ext cx="7880984" cy="806450"/>
            <a:chOff x="963039" y="3899915"/>
            <a:chExt cx="7880984" cy="806450"/>
          </a:xfrm>
        </p:grpSpPr>
        <p:sp>
          <p:nvSpPr>
            <p:cNvPr id="70" name="object 19">
              <a:extLst>
                <a:ext uri="{FF2B5EF4-FFF2-40B4-BE49-F238E27FC236}">
                  <a16:creationId xmlns:a16="http://schemas.microsoft.com/office/drawing/2014/main" id="{131361F9-61C7-AE4F-5161-F9A8EFD17B2F}"/>
                </a:ext>
              </a:extLst>
            </p:cNvPr>
            <p:cNvSpPr/>
            <p:nvPr/>
          </p:nvSpPr>
          <p:spPr>
            <a:xfrm>
              <a:off x="966214" y="4424171"/>
              <a:ext cx="7874634" cy="12065"/>
            </a:xfrm>
            <a:custGeom>
              <a:avLst/>
              <a:gdLst/>
              <a:ahLst/>
              <a:cxnLst/>
              <a:rect l="l" t="t" r="r" b="b"/>
              <a:pathLst>
                <a:path w="7874634" h="12064">
                  <a:moveTo>
                    <a:pt x="7874393" y="0"/>
                  </a:moveTo>
                  <a:lnTo>
                    <a:pt x="0" y="11874"/>
                  </a:lnTo>
                </a:path>
              </a:pathLst>
            </a:custGeom>
            <a:ln w="6350">
              <a:solidFill>
                <a:srgbClr val="2D1A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0">
              <a:extLst>
                <a:ext uri="{FF2B5EF4-FFF2-40B4-BE49-F238E27FC236}">
                  <a16:creationId xmlns:a16="http://schemas.microsoft.com/office/drawing/2014/main" id="{17579641-2CE7-0134-7111-DD156C0D11F4}"/>
                </a:ext>
              </a:extLst>
            </p:cNvPr>
            <p:cNvSpPr/>
            <p:nvPr/>
          </p:nvSpPr>
          <p:spPr>
            <a:xfrm>
              <a:off x="1952244" y="4200143"/>
              <a:ext cx="6515100" cy="506095"/>
            </a:xfrm>
            <a:custGeom>
              <a:avLst/>
              <a:gdLst/>
              <a:ahLst/>
              <a:cxnLst/>
              <a:rect l="l" t="t" r="r" b="b"/>
              <a:pathLst>
                <a:path w="6515100" h="506095">
                  <a:moveTo>
                    <a:pt x="313944" y="297942"/>
                  </a:moveTo>
                  <a:lnTo>
                    <a:pt x="308330" y="242646"/>
                  </a:lnTo>
                  <a:lnTo>
                    <a:pt x="292506" y="192951"/>
                  </a:lnTo>
                  <a:lnTo>
                    <a:pt x="267957" y="150850"/>
                  </a:lnTo>
                  <a:lnTo>
                    <a:pt x="236194" y="118325"/>
                  </a:lnTo>
                  <a:lnTo>
                    <a:pt x="198691" y="97358"/>
                  </a:lnTo>
                  <a:lnTo>
                    <a:pt x="156972" y="89916"/>
                  </a:lnTo>
                  <a:lnTo>
                    <a:pt x="115239" y="97358"/>
                  </a:lnTo>
                  <a:lnTo>
                    <a:pt x="77736" y="118325"/>
                  </a:lnTo>
                  <a:lnTo>
                    <a:pt x="45974" y="150850"/>
                  </a:lnTo>
                  <a:lnTo>
                    <a:pt x="21424" y="192951"/>
                  </a:lnTo>
                  <a:lnTo>
                    <a:pt x="5600" y="242646"/>
                  </a:lnTo>
                  <a:lnTo>
                    <a:pt x="0" y="297942"/>
                  </a:lnTo>
                  <a:lnTo>
                    <a:pt x="5600" y="353250"/>
                  </a:lnTo>
                  <a:lnTo>
                    <a:pt x="21424" y="402945"/>
                  </a:lnTo>
                  <a:lnTo>
                    <a:pt x="45974" y="445046"/>
                  </a:lnTo>
                  <a:lnTo>
                    <a:pt x="77736" y="477570"/>
                  </a:lnTo>
                  <a:lnTo>
                    <a:pt x="115239" y="498538"/>
                  </a:lnTo>
                  <a:lnTo>
                    <a:pt x="156972" y="505968"/>
                  </a:lnTo>
                  <a:lnTo>
                    <a:pt x="198691" y="498538"/>
                  </a:lnTo>
                  <a:lnTo>
                    <a:pt x="236194" y="477570"/>
                  </a:lnTo>
                  <a:lnTo>
                    <a:pt x="267957" y="445046"/>
                  </a:lnTo>
                  <a:lnTo>
                    <a:pt x="292506" y="402945"/>
                  </a:lnTo>
                  <a:lnTo>
                    <a:pt x="308330" y="353250"/>
                  </a:lnTo>
                  <a:lnTo>
                    <a:pt x="313944" y="297942"/>
                  </a:lnTo>
                  <a:close/>
                </a:path>
                <a:path w="6515100" h="506095">
                  <a:moveTo>
                    <a:pt x="5547360" y="175260"/>
                  </a:moveTo>
                  <a:lnTo>
                    <a:pt x="5541454" y="119862"/>
                  </a:lnTo>
                  <a:lnTo>
                    <a:pt x="5525008" y="71755"/>
                  </a:lnTo>
                  <a:lnTo>
                    <a:pt x="5499938" y="33820"/>
                  </a:lnTo>
                  <a:lnTo>
                    <a:pt x="5468137" y="8940"/>
                  </a:lnTo>
                  <a:lnTo>
                    <a:pt x="5431536" y="0"/>
                  </a:lnTo>
                  <a:lnTo>
                    <a:pt x="5394922" y="8940"/>
                  </a:lnTo>
                  <a:lnTo>
                    <a:pt x="5363121" y="33820"/>
                  </a:lnTo>
                  <a:lnTo>
                    <a:pt x="5338051" y="71755"/>
                  </a:lnTo>
                  <a:lnTo>
                    <a:pt x="5321605" y="119862"/>
                  </a:lnTo>
                  <a:lnTo>
                    <a:pt x="5315712" y="175260"/>
                  </a:lnTo>
                  <a:lnTo>
                    <a:pt x="5321605" y="230670"/>
                  </a:lnTo>
                  <a:lnTo>
                    <a:pt x="5338051" y="278777"/>
                  </a:lnTo>
                  <a:lnTo>
                    <a:pt x="5363121" y="316712"/>
                  </a:lnTo>
                  <a:lnTo>
                    <a:pt x="5394922" y="341591"/>
                  </a:lnTo>
                  <a:lnTo>
                    <a:pt x="5431536" y="350520"/>
                  </a:lnTo>
                  <a:lnTo>
                    <a:pt x="5468137" y="341591"/>
                  </a:lnTo>
                  <a:lnTo>
                    <a:pt x="5499938" y="316712"/>
                  </a:lnTo>
                  <a:lnTo>
                    <a:pt x="5525008" y="278777"/>
                  </a:lnTo>
                  <a:lnTo>
                    <a:pt x="5541454" y="230670"/>
                  </a:lnTo>
                  <a:lnTo>
                    <a:pt x="5547360" y="175260"/>
                  </a:lnTo>
                  <a:close/>
                </a:path>
                <a:path w="6515100" h="506095">
                  <a:moveTo>
                    <a:pt x="6515100" y="178308"/>
                  </a:moveTo>
                  <a:lnTo>
                    <a:pt x="6508483" y="126288"/>
                  </a:lnTo>
                  <a:lnTo>
                    <a:pt x="6490094" y="81102"/>
                  </a:lnTo>
                  <a:lnTo>
                    <a:pt x="6462052" y="45478"/>
                  </a:lnTo>
                  <a:lnTo>
                    <a:pt x="6426492" y="22110"/>
                  </a:lnTo>
                  <a:lnTo>
                    <a:pt x="6385560" y="13716"/>
                  </a:lnTo>
                  <a:lnTo>
                    <a:pt x="6344615" y="22110"/>
                  </a:lnTo>
                  <a:lnTo>
                    <a:pt x="6309055" y="45478"/>
                  </a:lnTo>
                  <a:lnTo>
                    <a:pt x="6281013" y="81102"/>
                  </a:lnTo>
                  <a:lnTo>
                    <a:pt x="6262624" y="126288"/>
                  </a:lnTo>
                  <a:lnTo>
                    <a:pt x="6256020" y="178308"/>
                  </a:lnTo>
                  <a:lnTo>
                    <a:pt x="6262624" y="230339"/>
                  </a:lnTo>
                  <a:lnTo>
                    <a:pt x="6281013" y="275526"/>
                  </a:lnTo>
                  <a:lnTo>
                    <a:pt x="6309055" y="311150"/>
                  </a:lnTo>
                  <a:lnTo>
                    <a:pt x="6344615" y="334518"/>
                  </a:lnTo>
                  <a:lnTo>
                    <a:pt x="6385560" y="342900"/>
                  </a:lnTo>
                  <a:lnTo>
                    <a:pt x="6426492" y="334518"/>
                  </a:lnTo>
                  <a:lnTo>
                    <a:pt x="6462052" y="311150"/>
                  </a:lnTo>
                  <a:lnTo>
                    <a:pt x="6490094" y="275526"/>
                  </a:lnTo>
                  <a:lnTo>
                    <a:pt x="6508483" y="230339"/>
                  </a:lnTo>
                  <a:lnTo>
                    <a:pt x="6515100" y="178308"/>
                  </a:lnTo>
                  <a:close/>
                </a:path>
              </a:pathLst>
            </a:custGeom>
            <a:solidFill>
              <a:srgbClr val="7B6992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21">
              <a:extLst>
                <a:ext uri="{FF2B5EF4-FFF2-40B4-BE49-F238E27FC236}">
                  <a16:creationId xmlns:a16="http://schemas.microsoft.com/office/drawing/2014/main" id="{66C20394-D202-C729-2695-680327EF0A2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5800" y="3899915"/>
              <a:ext cx="161544" cy="202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37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3B9CC8AA-465A-0864-610B-ECAB24FAB36C}"/>
              </a:ext>
            </a:extLst>
          </p:cNvPr>
          <p:cNvSpPr/>
          <p:nvPr/>
        </p:nvSpPr>
        <p:spPr>
          <a:xfrm>
            <a:off x="277367" y="6115479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1A207C7B-48C1-D274-BE74-E19CE189B7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9651" y="419821"/>
            <a:ext cx="1509553" cy="136555"/>
          </a:xfrm>
          <a:prstGeom prst="rect">
            <a:avLst/>
          </a:prstGeom>
        </p:spPr>
      </p:pic>
      <p:grpSp>
        <p:nvGrpSpPr>
          <p:cNvPr id="15" name="object 4">
            <a:extLst>
              <a:ext uri="{FF2B5EF4-FFF2-40B4-BE49-F238E27FC236}">
                <a16:creationId xmlns:a16="http://schemas.microsoft.com/office/drawing/2014/main" id="{EFFF28FB-E0AF-D486-F6BB-51A98683319B}"/>
              </a:ext>
            </a:extLst>
          </p:cNvPr>
          <p:cNvGrpSpPr/>
          <p:nvPr/>
        </p:nvGrpSpPr>
        <p:grpSpPr>
          <a:xfrm>
            <a:off x="8651737" y="428060"/>
            <a:ext cx="207010" cy="103505"/>
            <a:chOff x="8651737" y="428060"/>
            <a:chExt cx="207010" cy="103505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60A65FC1-88BD-A68D-D571-5136E0E50B72}"/>
                </a:ext>
              </a:extLst>
            </p:cNvPr>
            <p:cNvSpPr/>
            <p:nvPr/>
          </p:nvSpPr>
          <p:spPr>
            <a:xfrm>
              <a:off x="8651737" y="428060"/>
              <a:ext cx="12700" cy="102235"/>
            </a:xfrm>
            <a:custGeom>
              <a:avLst/>
              <a:gdLst/>
              <a:ahLst/>
              <a:cxnLst/>
              <a:rect l="l" t="t" r="r" b="b"/>
              <a:pathLst>
                <a:path w="12700" h="102234">
                  <a:moveTo>
                    <a:pt x="12142" y="102104"/>
                  </a:moveTo>
                  <a:lnTo>
                    <a:pt x="0" y="102104"/>
                  </a:lnTo>
                  <a:lnTo>
                    <a:pt x="0" y="0"/>
                  </a:lnTo>
                  <a:lnTo>
                    <a:pt x="12142" y="0"/>
                  </a:lnTo>
                  <a:lnTo>
                    <a:pt x="12142" y="102104"/>
                  </a:lnTo>
                  <a:close/>
                </a:path>
              </a:pathLst>
            </a:custGeom>
            <a:solidFill>
              <a:srgbClr val="2A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5DBDD2C7-69CA-9D57-C9A8-5679A3DCCFE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5188" y="454272"/>
              <a:ext cx="172960" cy="77140"/>
            </a:xfrm>
            <a:prstGeom prst="rect">
              <a:avLst/>
            </a:prstGeom>
          </p:spPr>
        </p:pic>
      </p:grpSp>
      <p:pic>
        <p:nvPicPr>
          <p:cNvPr id="18" name="object 7">
            <a:extLst>
              <a:ext uri="{FF2B5EF4-FFF2-40B4-BE49-F238E27FC236}">
                <a16:creationId xmlns:a16="http://schemas.microsoft.com/office/drawing/2014/main" id="{EC908DB5-F643-6C82-547C-9658BCA6746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40" y="6181344"/>
            <a:ext cx="1194815" cy="266700"/>
          </a:xfrm>
          <a:prstGeom prst="rect">
            <a:avLst/>
          </a:prstGeom>
        </p:spPr>
      </p:pic>
      <p:pic>
        <p:nvPicPr>
          <p:cNvPr id="19" name="object 8">
            <a:extLst>
              <a:ext uri="{FF2B5EF4-FFF2-40B4-BE49-F238E27FC236}">
                <a16:creationId xmlns:a16="http://schemas.microsoft.com/office/drawing/2014/main" id="{61D29CE2-1393-7B3B-CD09-3A3E3E0391B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6655" y="1110996"/>
            <a:ext cx="7377683" cy="4396738"/>
          </a:xfrm>
          <a:prstGeom prst="rect">
            <a:avLst/>
          </a:prstGeom>
        </p:spPr>
      </p:pic>
      <p:sp>
        <p:nvSpPr>
          <p:cNvPr id="20" name="object 9">
            <a:extLst>
              <a:ext uri="{FF2B5EF4-FFF2-40B4-BE49-F238E27FC236}">
                <a16:creationId xmlns:a16="http://schemas.microsoft.com/office/drawing/2014/main" id="{52F6B11E-8FDB-C841-45ED-17F093B83B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Small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cap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upside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break</a:t>
            </a:r>
            <a:r>
              <a:rPr sz="2000" b="0" spc="-5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of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range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B574685A-989F-F470-4A25-B993FE5279E2}"/>
              </a:ext>
            </a:extLst>
          </p:cNvPr>
          <p:cNvSpPr txBox="1"/>
          <p:nvPr/>
        </p:nvSpPr>
        <p:spPr>
          <a:xfrm>
            <a:off x="259180" y="5585526"/>
            <a:ext cx="35890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7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source: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7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7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Morningstar.</a:t>
            </a:r>
            <a:r>
              <a:rPr sz="7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700" spc="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does</a:t>
            </a:r>
            <a:r>
              <a:rPr sz="7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guarantee future</a:t>
            </a:r>
            <a:r>
              <a:rPr sz="7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97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>
            <a:extLst>
              <a:ext uri="{FF2B5EF4-FFF2-40B4-BE49-F238E27FC236}">
                <a16:creationId xmlns:a16="http://schemas.microsoft.com/office/drawing/2014/main" id="{37ADF8D5-E851-C4C9-6BED-14C5F46ADF3B}"/>
              </a:ext>
            </a:extLst>
          </p:cNvPr>
          <p:cNvSpPr/>
          <p:nvPr/>
        </p:nvSpPr>
        <p:spPr>
          <a:xfrm>
            <a:off x="277367" y="6115479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">
            <a:extLst>
              <a:ext uri="{FF2B5EF4-FFF2-40B4-BE49-F238E27FC236}">
                <a16:creationId xmlns:a16="http://schemas.microsoft.com/office/drawing/2014/main" id="{1797F0AB-F614-E3EC-3781-11D54D7E193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9651" y="419821"/>
            <a:ext cx="1509553" cy="136555"/>
          </a:xfrm>
          <a:prstGeom prst="rect">
            <a:avLst/>
          </a:prstGeom>
        </p:spPr>
      </p:pic>
      <p:grpSp>
        <p:nvGrpSpPr>
          <p:cNvPr id="32" name="object 4">
            <a:extLst>
              <a:ext uri="{FF2B5EF4-FFF2-40B4-BE49-F238E27FC236}">
                <a16:creationId xmlns:a16="http://schemas.microsoft.com/office/drawing/2014/main" id="{0B0435BC-0BB5-8AAA-CE38-D5662FB17133}"/>
              </a:ext>
            </a:extLst>
          </p:cNvPr>
          <p:cNvGrpSpPr/>
          <p:nvPr/>
        </p:nvGrpSpPr>
        <p:grpSpPr>
          <a:xfrm>
            <a:off x="8651737" y="428060"/>
            <a:ext cx="207010" cy="103505"/>
            <a:chOff x="8651737" y="428060"/>
            <a:chExt cx="207010" cy="103505"/>
          </a:xfrm>
        </p:grpSpPr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44D013A8-A721-4BE1-AFF2-E103F632A615}"/>
                </a:ext>
              </a:extLst>
            </p:cNvPr>
            <p:cNvSpPr/>
            <p:nvPr/>
          </p:nvSpPr>
          <p:spPr>
            <a:xfrm>
              <a:off x="8651737" y="428060"/>
              <a:ext cx="12700" cy="102235"/>
            </a:xfrm>
            <a:custGeom>
              <a:avLst/>
              <a:gdLst/>
              <a:ahLst/>
              <a:cxnLst/>
              <a:rect l="l" t="t" r="r" b="b"/>
              <a:pathLst>
                <a:path w="12700" h="102234">
                  <a:moveTo>
                    <a:pt x="12142" y="102104"/>
                  </a:moveTo>
                  <a:lnTo>
                    <a:pt x="0" y="102104"/>
                  </a:lnTo>
                  <a:lnTo>
                    <a:pt x="0" y="0"/>
                  </a:lnTo>
                  <a:lnTo>
                    <a:pt x="12142" y="0"/>
                  </a:lnTo>
                  <a:lnTo>
                    <a:pt x="12142" y="102104"/>
                  </a:lnTo>
                  <a:close/>
                </a:path>
              </a:pathLst>
            </a:custGeom>
            <a:solidFill>
              <a:srgbClr val="2A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6">
              <a:extLst>
                <a:ext uri="{FF2B5EF4-FFF2-40B4-BE49-F238E27FC236}">
                  <a16:creationId xmlns:a16="http://schemas.microsoft.com/office/drawing/2014/main" id="{A3E9CB92-E3E1-054D-23A7-ECFF69323F7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5188" y="454272"/>
              <a:ext cx="172960" cy="77140"/>
            </a:xfrm>
            <a:prstGeom prst="rect">
              <a:avLst/>
            </a:prstGeom>
          </p:spPr>
        </p:pic>
      </p:grpSp>
      <p:pic>
        <p:nvPicPr>
          <p:cNvPr id="35" name="object 7">
            <a:extLst>
              <a:ext uri="{FF2B5EF4-FFF2-40B4-BE49-F238E27FC236}">
                <a16:creationId xmlns:a16="http://schemas.microsoft.com/office/drawing/2014/main" id="{FA782FDC-49CB-59F0-417B-6051E3C5779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40" y="6181344"/>
            <a:ext cx="1194815" cy="266700"/>
          </a:xfrm>
          <a:prstGeom prst="rect">
            <a:avLst/>
          </a:prstGeom>
        </p:spPr>
      </p:pic>
      <p:sp>
        <p:nvSpPr>
          <p:cNvPr id="36" name="object 8">
            <a:extLst>
              <a:ext uri="{FF2B5EF4-FFF2-40B4-BE49-F238E27FC236}">
                <a16:creationId xmlns:a16="http://schemas.microsoft.com/office/drawing/2014/main" id="{E9E51343-C866-0248-8CD7-A0ED44CE8E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50" y="540486"/>
            <a:ext cx="891730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Small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caps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-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earnings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improvement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key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for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a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rally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beyond</a:t>
            </a:r>
            <a:r>
              <a:rPr sz="2000" b="0" spc="-4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short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term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9">
            <a:extLst>
              <a:ext uri="{FF2B5EF4-FFF2-40B4-BE49-F238E27FC236}">
                <a16:creationId xmlns:a16="http://schemas.microsoft.com/office/drawing/2014/main" id="{B4A68051-834C-B7C8-2779-2E1611E6B848}"/>
              </a:ext>
            </a:extLst>
          </p:cNvPr>
          <p:cNvSpPr txBox="1"/>
          <p:nvPr/>
        </p:nvSpPr>
        <p:spPr>
          <a:xfrm>
            <a:off x="259180" y="5585526"/>
            <a:ext cx="34258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7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source:</a:t>
            </a:r>
            <a:r>
              <a:rPr sz="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7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FactSet.</a:t>
            </a:r>
            <a:r>
              <a:rPr sz="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7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performance does</a:t>
            </a:r>
            <a:r>
              <a:rPr sz="7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7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7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8" name="object 10">
            <a:extLst>
              <a:ext uri="{FF2B5EF4-FFF2-40B4-BE49-F238E27FC236}">
                <a16:creationId xmlns:a16="http://schemas.microsoft.com/office/drawing/2014/main" id="{9C7A7B72-B5FC-8DAC-9176-FF1C8FB8D3DA}"/>
              </a:ext>
            </a:extLst>
          </p:cNvPr>
          <p:cNvGrpSpPr/>
          <p:nvPr/>
        </p:nvGrpSpPr>
        <p:grpSpPr>
          <a:xfrm>
            <a:off x="1229867" y="2369629"/>
            <a:ext cx="7123430" cy="2734310"/>
            <a:chOff x="1229867" y="2369629"/>
            <a:chExt cx="7123430" cy="2734310"/>
          </a:xfrm>
        </p:grpSpPr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2E7F2E79-A606-E74E-884C-0E211BA0CF38}"/>
                </a:ext>
              </a:extLst>
            </p:cNvPr>
            <p:cNvSpPr/>
            <p:nvPr/>
          </p:nvSpPr>
          <p:spPr>
            <a:xfrm>
              <a:off x="1269491" y="2374392"/>
              <a:ext cx="0" cy="2691765"/>
            </a:xfrm>
            <a:custGeom>
              <a:avLst/>
              <a:gdLst/>
              <a:ahLst/>
              <a:cxnLst/>
              <a:rect l="l" t="t" r="r" b="b"/>
              <a:pathLst>
                <a:path h="2691765">
                  <a:moveTo>
                    <a:pt x="0" y="269138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AD24D223-A575-AD00-3B57-55739DDF196A}"/>
                </a:ext>
              </a:extLst>
            </p:cNvPr>
            <p:cNvSpPr/>
            <p:nvPr/>
          </p:nvSpPr>
          <p:spPr>
            <a:xfrm>
              <a:off x="1229867" y="2374392"/>
              <a:ext cx="40005" cy="2691765"/>
            </a:xfrm>
            <a:custGeom>
              <a:avLst/>
              <a:gdLst/>
              <a:ahLst/>
              <a:cxnLst/>
              <a:rect l="l" t="t" r="r" b="b"/>
              <a:pathLst>
                <a:path w="40005" h="2691765">
                  <a:moveTo>
                    <a:pt x="0" y="2691383"/>
                  </a:moveTo>
                  <a:lnTo>
                    <a:pt x="39624" y="2691383"/>
                  </a:lnTo>
                </a:path>
                <a:path w="40005" h="2691765">
                  <a:moveTo>
                    <a:pt x="0" y="2243327"/>
                  </a:moveTo>
                  <a:lnTo>
                    <a:pt x="39624" y="2243327"/>
                  </a:lnTo>
                </a:path>
                <a:path w="40005" h="2691765">
                  <a:moveTo>
                    <a:pt x="0" y="1795271"/>
                  </a:moveTo>
                  <a:lnTo>
                    <a:pt x="39624" y="1795271"/>
                  </a:lnTo>
                </a:path>
                <a:path w="40005" h="2691765">
                  <a:moveTo>
                    <a:pt x="0" y="1345691"/>
                  </a:moveTo>
                  <a:lnTo>
                    <a:pt x="39624" y="1345691"/>
                  </a:lnTo>
                </a:path>
                <a:path w="40005" h="2691765">
                  <a:moveTo>
                    <a:pt x="0" y="897635"/>
                  </a:moveTo>
                  <a:lnTo>
                    <a:pt x="39624" y="897635"/>
                  </a:lnTo>
                </a:path>
                <a:path w="40005" h="2691765">
                  <a:moveTo>
                    <a:pt x="0" y="449579"/>
                  </a:moveTo>
                  <a:lnTo>
                    <a:pt x="39624" y="449579"/>
                  </a:lnTo>
                </a:path>
                <a:path w="40005" h="2691765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3">
              <a:extLst>
                <a:ext uri="{FF2B5EF4-FFF2-40B4-BE49-F238E27FC236}">
                  <a16:creationId xmlns:a16="http://schemas.microsoft.com/office/drawing/2014/main" id="{6DA20D89-9396-CF8E-F82D-F83C099521F8}"/>
                </a:ext>
              </a:extLst>
            </p:cNvPr>
            <p:cNvSpPr/>
            <p:nvPr/>
          </p:nvSpPr>
          <p:spPr>
            <a:xfrm>
              <a:off x="1269491" y="5065776"/>
              <a:ext cx="7073265" cy="38100"/>
            </a:xfrm>
            <a:custGeom>
              <a:avLst/>
              <a:gdLst/>
              <a:ahLst/>
              <a:cxnLst/>
              <a:rect l="l" t="t" r="r" b="b"/>
              <a:pathLst>
                <a:path w="7073265" h="38100">
                  <a:moveTo>
                    <a:pt x="0" y="0"/>
                  </a:moveTo>
                  <a:lnTo>
                    <a:pt x="7072883" y="0"/>
                  </a:lnTo>
                </a:path>
                <a:path w="7073265" h="38100">
                  <a:moveTo>
                    <a:pt x="0" y="0"/>
                  </a:moveTo>
                  <a:lnTo>
                    <a:pt x="0" y="38100"/>
                  </a:lnTo>
                </a:path>
                <a:path w="7073265" h="38100">
                  <a:moveTo>
                    <a:pt x="1176528" y="0"/>
                  </a:moveTo>
                  <a:lnTo>
                    <a:pt x="1176528" y="38100"/>
                  </a:lnTo>
                </a:path>
                <a:path w="7073265" h="38100">
                  <a:moveTo>
                    <a:pt x="2354580" y="0"/>
                  </a:moveTo>
                  <a:lnTo>
                    <a:pt x="2354580" y="38100"/>
                  </a:lnTo>
                </a:path>
                <a:path w="7073265" h="38100">
                  <a:moveTo>
                    <a:pt x="3532632" y="0"/>
                  </a:moveTo>
                  <a:lnTo>
                    <a:pt x="3532632" y="38100"/>
                  </a:lnTo>
                </a:path>
                <a:path w="7073265" h="38100">
                  <a:moveTo>
                    <a:pt x="4710684" y="0"/>
                  </a:moveTo>
                  <a:lnTo>
                    <a:pt x="4710684" y="38100"/>
                  </a:lnTo>
                </a:path>
                <a:path w="7073265" h="38100">
                  <a:moveTo>
                    <a:pt x="5887212" y="0"/>
                  </a:moveTo>
                  <a:lnTo>
                    <a:pt x="5887212" y="38100"/>
                  </a:lnTo>
                </a:path>
                <a:path w="7073265" h="38100">
                  <a:moveTo>
                    <a:pt x="7065264" y="0"/>
                  </a:moveTo>
                  <a:lnTo>
                    <a:pt x="7065264" y="3810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14">
              <a:extLst>
                <a:ext uri="{FF2B5EF4-FFF2-40B4-BE49-F238E27FC236}">
                  <a16:creationId xmlns:a16="http://schemas.microsoft.com/office/drawing/2014/main" id="{9951DFAC-C756-0430-BF83-EB1EC02CF95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9014" y="2580322"/>
              <a:ext cx="7093839" cy="2127122"/>
            </a:xfrm>
            <a:prstGeom prst="rect">
              <a:avLst/>
            </a:prstGeom>
          </p:spPr>
        </p:pic>
      </p:grpSp>
      <p:sp>
        <p:nvSpPr>
          <p:cNvPr id="43" name="object 15">
            <a:extLst>
              <a:ext uri="{FF2B5EF4-FFF2-40B4-BE49-F238E27FC236}">
                <a16:creationId xmlns:a16="http://schemas.microsoft.com/office/drawing/2014/main" id="{A7E318F5-5DB1-A513-A0E1-7F2A7BF4A2F4}"/>
              </a:ext>
            </a:extLst>
          </p:cNvPr>
          <p:cNvSpPr txBox="1"/>
          <p:nvPr/>
        </p:nvSpPr>
        <p:spPr>
          <a:xfrm>
            <a:off x="934959" y="2275374"/>
            <a:ext cx="237490" cy="2868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120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115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110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105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83185">
              <a:lnSpc>
                <a:spcPct val="100000"/>
              </a:lnSpc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95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83185">
              <a:lnSpc>
                <a:spcPct val="100000"/>
              </a:lnSpc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68E54CC3-579B-C0FC-B4BD-B424C1009EA2}"/>
              </a:ext>
            </a:extLst>
          </p:cNvPr>
          <p:cNvSpPr txBox="1"/>
          <p:nvPr/>
        </p:nvSpPr>
        <p:spPr>
          <a:xfrm>
            <a:off x="1055252" y="5117902"/>
            <a:ext cx="434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Dec-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032F585A-3F81-8157-2A9B-97D7FADA3E54}"/>
              </a:ext>
            </a:extLst>
          </p:cNvPr>
          <p:cNvSpPr txBox="1"/>
          <p:nvPr/>
        </p:nvSpPr>
        <p:spPr>
          <a:xfrm>
            <a:off x="2243518" y="5117902"/>
            <a:ext cx="412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Jun-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FC3B8FC-B257-2079-A547-9AC8ACAAD994}"/>
              </a:ext>
            </a:extLst>
          </p:cNvPr>
          <p:cNvSpPr txBox="1"/>
          <p:nvPr/>
        </p:nvSpPr>
        <p:spPr>
          <a:xfrm>
            <a:off x="3410660" y="5117902"/>
            <a:ext cx="434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Nov-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BDD60027-151A-D664-8A19-C4E9482ADC62}"/>
              </a:ext>
            </a:extLst>
          </p:cNvPr>
          <p:cNvSpPr txBox="1"/>
          <p:nvPr/>
        </p:nvSpPr>
        <p:spPr>
          <a:xfrm>
            <a:off x="4602467" y="5117902"/>
            <a:ext cx="4070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Apr-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ED3C4327-6629-7659-770B-A6F449DD00F2}"/>
              </a:ext>
            </a:extLst>
          </p:cNvPr>
          <p:cNvSpPr txBox="1"/>
          <p:nvPr/>
        </p:nvSpPr>
        <p:spPr>
          <a:xfrm>
            <a:off x="5765941" y="5117902"/>
            <a:ext cx="434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Sep-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F8E5046B-4DB9-958E-46C5-36D687E85BF3}"/>
              </a:ext>
            </a:extLst>
          </p:cNvPr>
          <p:cNvSpPr txBox="1"/>
          <p:nvPr/>
        </p:nvSpPr>
        <p:spPr>
          <a:xfrm>
            <a:off x="6947124" y="5117902"/>
            <a:ext cx="4292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Feb-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CA00E675-CAE7-61BC-5472-A38A172B700E}"/>
              </a:ext>
            </a:extLst>
          </p:cNvPr>
          <p:cNvSpPr txBox="1"/>
          <p:nvPr/>
        </p:nvSpPr>
        <p:spPr>
          <a:xfrm>
            <a:off x="8153098" y="5117902"/>
            <a:ext cx="3721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Jul-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C31D2CF1-E502-2897-6813-DC25AC8B2E93}"/>
              </a:ext>
            </a:extLst>
          </p:cNvPr>
          <p:cNvSpPr/>
          <p:nvPr/>
        </p:nvSpPr>
        <p:spPr>
          <a:xfrm>
            <a:off x="2658617" y="18280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2D1A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541D2185-B170-1C5C-70DB-9EF4ACAB4E45}"/>
              </a:ext>
            </a:extLst>
          </p:cNvPr>
          <p:cNvSpPr txBox="1"/>
          <p:nvPr/>
        </p:nvSpPr>
        <p:spPr>
          <a:xfrm>
            <a:off x="2915430" y="1728745"/>
            <a:ext cx="527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10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500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6500343C-B782-9BE9-3F55-B2E29F295AF5}"/>
              </a:ext>
            </a:extLst>
          </p:cNvPr>
          <p:cNvSpPr/>
          <p:nvPr/>
        </p:nvSpPr>
        <p:spPr>
          <a:xfrm>
            <a:off x="3641597" y="18280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7B6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6">
            <a:extLst>
              <a:ext uri="{FF2B5EF4-FFF2-40B4-BE49-F238E27FC236}">
                <a16:creationId xmlns:a16="http://schemas.microsoft.com/office/drawing/2014/main" id="{67B688F1-B450-713B-0FCA-A7CA4E13D7DD}"/>
              </a:ext>
            </a:extLst>
          </p:cNvPr>
          <p:cNvSpPr/>
          <p:nvPr/>
        </p:nvSpPr>
        <p:spPr>
          <a:xfrm>
            <a:off x="5133594" y="18280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358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7">
            <a:extLst>
              <a:ext uri="{FF2B5EF4-FFF2-40B4-BE49-F238E27FC236}">
                <a16:creationId xmlns:a16="http://schemas.microsoft.com/office/drawing/2014/main" id="{201DD661-A5E2-D1EB-0C58-45B694BC0F70}"/>
              </a:ext>
            </a:extLst>
          </p:cNvPr>
          <p:cNvSpPr txBox="1"/>
          <p:nvPr/>
        </p:nvSpPr>
        <p:spPr>
          <a:xfrm>
            <a:off x="3552253" y="1427543"/>
            <a:ext cx="2985135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Forward</a:t>
            </a:r>
            <a:r>
              <a:rPr sz="1200" b="1" spc="-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earnings</a:t>
            </a:r>
            <a:r>
              <a:rPr sz="1200" b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per</a:t>
            </a:r>
            <a:r>
              <a:rPr sz="1200" b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64646"/>
                </a:solidFill>
                <a:latin typeface="Arial"/>
                <a:cs typeface="Arial"/>
              </a:rPr>
              <a:t>share</a:t>
            </a:r>
            <a:endParaRPr sz="1200">
              <a:latin typeface="Arial"/>
              <a:cs typeface="Arial"/>
            </a:endParaRPr>
          </a:p>
          <a:p>
            <a:pPr marL="358775">
              <a:lnSpc>
                <a:spcPct val="100000"/>
              </a:lnSpc>
              <a:spcBef>
                <a:spcPts val="925"/>
              </a:spcBef>
              <a:tabLst>
                <a:tab pos="1850389" algn="l"/>
              </a:tabLst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10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Mid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Cap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400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S&amp;P</a:t>
            </a:r>
            <a:r>
              <a:rPr sz="10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Small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Cap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600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63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>
            <a:extLst>
              <a:ext uri="{FF2B5EF4-FFF2-40B4-BE49-F238E27FC236}">
                <a16:creationId xmlns:a16="http://schemas.microsoft.com/office/drawing/2014/main" id="{4E0814A1-3A0A-053F-4327-52E8751EB5D0}"/>
              </a:ext>
            </a:extLst>
          </p:cNvPr>
          <p:cNvSpPr/>
          <p:nvPr/>
        </p:nvSpPr>
        <p:spPr>
          <a:xfrm>
            <a:off x="277367" y="6115479"/>
            <a:ext cx="1619250" cy="381635"/>
          </a:xfrm>
          <a:custGeom>
            <a:avLst/>
            <a:gdLst/>
            <a:ahLst/>
            <a:cxnLst/>
            <a:rect l="l" t="t" r="r" b="b"/>
            <a:pathLst>
              <a:path w="1619250" h="381635">
                <a:moveTo>
                  <a:pt x="1583689" y="381445"/>
                </a:moveTo>
                <a:lnTo>
                  <a:pt x="1272351" y="381445"/>
                </a:lnTo>
                <a:lnTo>
                  <a:pt x="1257601" y="379020"/>
                </a:lnTo>
                <a:lnTo>
                  <a:pt x="1246601" y="372059"/>
                </a:lnTo>
                <a:lnTo>
                  <a:pt x="1239726" y="361030"/>
                </a:lnTo>
                <a:lnTo>
                  <a:pt x="1237351" y="346404"/>
                </a:lnTo>
                <a:lnTo>
                  <a:pt x="1237351" y="34707"/>
                </a:lnTo>
                <a:lnTo>
                  <a:pt x="1239726" y="19992"/>
                </a:lnTo>
                <a:lnTo>
                  <a:pt x="1246601" y="9093"/>
                </a:lnTo>
                <a:lnTo>
                  <a:pt x="1257601" y="2325"/>
                </a:lnTo>
                <a:lnTo>
                  <a:pt x="1272351" y="0"/>
                </a:lnTo>
                <a:lnTo>
                  <a:pt x="1583689" y="0"/>
                </a:lnTo>
                <a:lnTo>
                  <a:pt x="1598439" y="2325"/>
                </a:lnTo>
                <a:lnTo>
                  <a:pt x="1609440" y="9093"/>
                </a:lnTo>
                <a:lnTo>
                  <a:pt x="1616315" y="19992"/>
                </a:lnTo>
                <a:lnTo>
                  <a:pt x="1618205" y="31703"/>
                </a:lnTo>
                <a:lnTo>
                  <a:pt x="1269351" y="31703"/>
                </a:lnTo>
                <a:lnTo>
                  <a:pt x="1269351" y="171867"/>
                </a:lnTo>
                <a:lnTo>
                  <a:pt x="1403353" y="171867"/>
                </a:lnTo>
                <a:lnTo>
                  <a:pt x="1403353" y="208910"/>
                </a:lnTo>
                <a:lnTo>
                  <a:pt x="1269351" y="208910"/>
                </a:lnTo>
                <a:lnTo>
                  <a:pt x="1269351" y="349074"/>
                </a:lnTo>
                <a:lnTo>
                  <a:pt x="1618256" y="349074"/>
                </a:lnTo>
                <a:lnTo>
                  <a:pt x="1616315" y="361030"/>
                </a:lnTo>
                <a:lnTo>
                  <a:pt x="1609440" y="372059"/>
                </a:lnTo>
                <a:lnTo>
                  <a:pt x="1598439" y="379020"/>
                </a:lnTo>
                <a:lnTo>
                  <a:pt x="1583689" y="381445"/>
                </a:lnTo>
                <a:close/>
              </a:path>
              <a:path w="1619250" h="381635">
                <a:moveTo>
                  <a:pt x="1618690" y="171867"/>
                </a:moveTo>
                <a:lnTo>
                  <a:pt x="1586689" y="171867"/>
                </a:lnTo>
                <a:lnTo>
                  <a:pt x="1586689" y="31703"/>
                </a:lnTo>
                <a:lnTo>
                  <a:pt x="1618205" y="31703"/>
                </a:lnTo>
                <a:lnTo>
                  <a:pt x="1618690" y="34707"/>
                </a:lnTo>
                <a:lnTo>
                  <a:pt x="1618690" y="171867"/>
                </a:lnTo>
                <a:close/>
              </a:path>
              <a:path w="1619250" h="381635">
                <a:moveTo>
                  <a:pt x="1403353" y="171867"/>
                </a:moveTo>
                <a:lnTo>
                  <a:pt x="1366353" y="171867"/>
                </a:lnTo>
                <a:lnTo>
                  <a:pt x="1366353" y="102452"/>
                </a:lnTo>
                <a:lnTo>
                  <a:pt x="1403353" y="102452"/>
                </a:lnTo>
                <a:lnTo>
                  <a:pt x="1403353" y="171867"/>
                </a:lnTo>
                <a:close/>
              </a:path>
              <a:path w="1619250" h="381635">
                <a:moveTo>
                  <a:pt x="1489688" y="278324"/>
                </a:moveTo>
                <a:lnTo>
                  <a:pt x="1452687" y="278324"/>
                </a:lnTo>
                <a:lnTo>
                  <a:pt x="1452687" y="102452"/>
                </a:lnTo>
                <a:lnTo>
                  <a:pt x="1489688" y="102452"/>
                </a:lnTo>
                <a:lnTo>
                  <a:pt x="1489688" y="171867"/>
                </a:lnTo>
                <a:lnTo>
                  <a:pt x="1618690" y="171867"/>
                </a:lnTo>
                <a:lnTo>
                  <a:pt x="1618690" y="208910"/>
                </a:lnTo>
                <a:lnTo>
                  <a:pt x="1489688" y="208910"/>
                </a:lnTo>
                <a:lnTo>
                  <a:pt x="1489688" y="278324"/>
                </a:lnTo>
                <a:close/>
              </a:path>
              <a:path w="1619250" h="381635">
                <a:moveTo>
                  <a:pt x="1403353" y="278324"/>
                </a:moveTo>
                <a:lnTo>
                  <a:pt x="1366353" y="278324"/>
                </a:lnTo>
                <a:lnTo>
                  <a:pt x="1366353" y="208910"/>
                </a:lnTo>
                <a:lnTo>
                  <a:pt x="1403353" y="208910"/>
                </a:lnTo>
                <a:lnTo>
                  <a:pt x="1403353" y="278324"/>
                </a:lnTo>
                <a:close/>
              </a:path>
              <a:path w="1619250" h="381635">
                <a:moveTo>
                  <a:pt x="1618256" y="349074"/>
                </a:moveTo>
                <a:lnTo>
                  <a:pt x="1586689" y="349074"/>
                </a:lnTo>
                <a:lnTo>
                  <a:pt x="1586689" y="208910"/>
                </a:lnTo>
                <a:lnTo>
                  <a:pt x="1618690" y="208910"/>
                </a:lnTo>
                <a:lnTo>
                  <a:pt x="1618690" y="346404"/>
                </a:lnTo>
                <a:lnTo>
                  <a:pt x="1618256" y="349074"/>
                </a:lnTo>
                <a:close/>
              </a:path>
              <a:path w="1619250" h="381635">
                <a:moveTo>
                  <a:pt x="1141349" y="116469"/>
                </a:moveTo>
                <a:lnTo>
                  <a:pt x="965347" y="116469"/>
                </a:lnTo>
                <a:lnTo>
                  <a:pt x="965347" y="81428"/>
                </a:lnTo>
                <a:lnTo>
                  <a:pt x="1141349" y="81428"/>
                </a:lnTo>
                <a:lnTo>
                  <a:pt x="1141349" y="116469"/>
                </a:lnTo>
                <a:close/>
              </a:path>
              <a:path w="1619250" h="381635">
                <a:moveTo>
                  <a:pt x="1072348" y="299683"/>
                </a:moveTo>
                <a:lnTo>
                  <a:pt x="1034348" y="299683"/>
                </a:lnTo>
                <a:lnTo>
                  <a:pt x="1034348" y="116469"/>
                </a:lnTo>
                <a:lnTo>
                  <a:pt x="1072348" y="116469"/>
                </a:lnTo>
                <a:lnTo>
                  <a:pt x="1072348" y="299683"/>
                </a:lnTo>
                <a:close/>
              </a:path>
              <a:path w="1619250" h="381635">
                <a:moveTo>
                  <a:pt x="930449" y="269648"/>
                </a:moveTo>
                <a:lnTo>
                  <a:pt x="862679" y="269648"/>
                </a:lnTo>
                <a:lnTo>
                  <a:pt x="878460" y="267614"/>
                </a:lnTo>
                <a:lnTo>
                  <a:pt x="890429" y="261889"/>
                </a:lnTo>
                <a:lnTo>
                  <a:pt x="898023" y="253035"/>
                </a:lnTo>
                <a:lnTo>
                  <a:pt x="900679" y="241615"/>
                </a:lnTo>
                <a:lnTo>
                  <a:pt x="897315" y="228949"/>
                </a:lnTo>
                <a:lnTo>
                  <a:pt x="887762" y="219881"/>
                </a:lnTo>
                <a:lnTo>
                  <a:pt x="872835" y="212753"/>
                </a:lnTo>
                <a:lnTo>
                  <a:pt x="853345" y="205907"/>
                </a:lnTo>
                <a:lnTo>
                  <a:pt x="831439" y="197501"/>
                </a:lnTo>
                <a:lnTo>
                  <a:pt x="811845" y="185716"/>
                </a:lnTo>
                <a:lnTo>
                  <a:pt x="797751" y="168175"/>
                </a:lnTo>
                <a:lnTo>
                  <a:pt x="792344" y="142499"/>
                </a:lnTo>
                <a:lnTo>
                  <a:pt x="797577" y="115801"/>
                </a:lnTo>
                <a:lnTo>
                  <a:pt x="797641" y="115473"/>
                </a:lnTo>
                <a:lnTo>
                  <a:pt x="812720" y="94735"/>
                </a:lnTo>
                <a:lnTo>
                  <a:pt x="836361" y="81444"/>
                </a:lnTo>
                <a:lnTo>
                  <a:pt x="867345" y="76756"/>
                </a:lnTo>
                <a:lnTo>
                  <a:pt x="882044" y="77595"/>
                </a:lnTo>
                <a:lnTo>
                  <a:pt x="895679" y="79968"/>
                </a:lnTo>
                <a:lnTo>
                  <a:pt x="908315" y="83654"/>
                </a:lnTo>
                <a:lnTo>
                  <a:pt x="920013" y="88436"/>
                </a:lnTo>
                <a:lnTo>
                  <a:pt x="920013" y="111463"/>
                </a:lnTo>
                <a:lnTo>
                  <a:pt x="867345" y="111463"/>
                </a:lnTo>
                <a:lnTo>
                  <a:pt x="852054" y="113345"/>
                </a:lnTo>
                <a:lnTo>
                  <a:pt x="840512" y="118763"/>
                </a:lnTo>
                <a:lnTo>
                  <a:pt x="833220" y="127372"/>
                </a:lnTo>
                <a:lnTo>
                  <a:pt x="830678" y="138828"/>
                </a:lnTo>
                <a:lnTo>
                  <a:pt x="834043" y="151447"/>
                </a:lnTo>
                <a:lnTo>
                  <a:pt x="843595" y="160437"/>
                </a:lnTo>
                <a:lnTo>
                  <a:pt x="858522" y="167549"/>
                </a:lnTo>
                <a:lnTo>
                  <a:pt x="878012" y="174537"/>
                </a:lnTo>
                <a:lnTo>
                  <a:pt x="899919" y="182895"/>
                </a:lnTo>
                <a:lnTo>
                  <a:pt x="919513" y="194602"/>
                </a:lnTo>
                <a:lnTo>
                  <a:pt x="933607" y="212127"/>
                </a:lnTo>
                <a:lnTo>
                  <a:pt x="939013" y="237944"/>
                </a:lnTo>
                <a:lnTo>
                  <a:pt x="933602" y="265356"/>
                </a:lnTo>
                <a:lnTo>
                  <a:pt x="930449" y="269648"/>
                </a:lnTo>
                <a:close/>
              </a:path>
              <a:path w="1619250" h="381635">
                <a:moveTo>
                  <a:pt x="920013" y="128149"/>
                </a:moveTo>
                <a:lnTo>
                  <a:pt x="907237" y="121037"/>
                </a:lnTo>
                <a:lnTo>
                  <a:pt x="894304" y="115801"/>
                </a:lnTo>
                <a:lnTo>
                  <a:pt x="881059" y="112568"/>
                </a:lnTo>
                <a:lnTo>
                  <a:pt x="867345" y="111463"/>
                </a:lnTo>
                <a:lnTo>
                  <a:pt x="920013" y="111463"/>
                </a:lnTo>
                <a:lnTo>
                  <a:pt x="920013" y="128149"/>
                </a:lnTo>
                <a:close/>
              </a:path>
              <a:path w="1619250" h="381635">
                <a:moveTo>
                  <a:pt x="862679" y="304355"/>
                </a:moveTo>
                <a:lnTo>
                  <a:pt x="844538" y="303176"/>
                </a:lnTo>
                <a:lnTo>
                  <a:pt x="828053" y="299933"/>
                </a:lnTo>
                <a:lnTo>
                  <a:pt x="813131" y="295063"/>
                </a:lnTo>
                <a:lnTo>
                  <a:pt x="799678" y="289004"/>
                </a:lnTo>
                <a:lnTo>
                  <a:pt x="799678" y="248289"/>
                </a:lnTo>
                <a:lnTo>
                  <a:pt x="814725" y="256977"/>
                </a:lnTo>
                <a:lnTo>
                  <a:pt x="830053" y="263724"/>
                </a:lnTo>
                <a:lnTo>
                  <a:pt x="845944" y="268094"/>
                </a:lnTo>
                <a:lnTo>
                  <a:pt x="862679" y="269648"/>
                </a:lnTo>
                <a:lnTo>
                  <a:pt x="930449" y="269648"/>
                </a:lnTo>
                <a:lnTo>
                  <a:pt x="918221" y="286292"/>
                </a:lnTo>
                <a:lnTo>
                  <a:pt x="894153" y="299657"/>
                </a:lnTo>
                <a:lnTo>
                  <a:pt x="862679" y="304355"/>
                </a:lnTo>
                <a:close/>
              </a:path>
              <a:path w="1619250" h="381635">
                <a:moveTo>
                  <a:pt x="728677" y="299683"/>
                </a:moveTo>
                <a:lnTo>
                  <a:pt x="690676" y="299683"/>
                </a:lnTo>
                <a:lnTo>
                  <a:pt x="690676" y="81428"/>
                </a:lnTo>
                <a:lnTo>
                  <a:pt x="728677" y="81428"/>
                </a:lnTo>
                <a:lnTo>
                  <a:pt x="728677" y="299683"/>
                </a:lnTo>
                <a:close/>
              </a:path>
              <a:path w="1619250" h="381635">
                <a:moveTo>
                  <a:pt x="531674" y="304355"/>
                </a:moveTo>
                <a:lnTo>
                  <a:pt x="495897" y="297847"/>
                </a:lnTo>
                <a:lnTo>
                  <a:pt x="468215" y="279576"/>
                </a:lnTo>
                <a:lnTo>
                  <a:pt x="450345" y="251418"/>
                </a:lnTo>
                <a:lnTo>
                  <a:pt x="444006" y="215251"/>
                </a:lnTo>
                <a:lnTo>
                  <a:pt x="444006" y="81428"/>
                </a:lnTo>
                <a:lnTo>
                  <a:pt x="482007" y="81428"/>
                </a:lnTo>
                <a:lnTo>
                  <a:pt x="482106" y="215251"/>
                </a:lnTo>
                <a:lnTo>
                  <a:pt x="485408" y="237355"/>
                </a:lnTo>
                <a:lnTo>
                  <a:pt x="495215" y="254588"/>
                </a:lnTo>
                <a:lnTo>
                  <a:pt x="510835" y="265502"/>
                </a:lnTo>
                <a:lnTo>
                  <a:pt x="531674" y="269314"/>
                </a:lnTo>
                <a:lnTo>
                  <a:pt x="601341" y="269314"/>
                </a:lnTo>
                <a:lnTo>
                  <a:pt x="594841" y="279576"/>
                </a:lnTo>
                <a:lnTo>
                  <a:pt x="567258" y="297847"/>
                </a:lnTo>
                <a:lnTo>
                  <a:pt x="531674" y="304355"/>
                </a:lnTo>
                <a:close/>
              </a:path>
              <a:path w="1619250" h="381635">
                <a:moveTo>
                  <a:pt x="601341" y="269314"/>
                </a:moveTo>
                <a:lnTo>
                  <a:pt x="531674" y="269314"/>
                </a:lnTo>
                <a:lnTo>
                  <a:pt x="552320" y="265502"/>
                </a:lnTo>
                <a:lnTo>
                  <a:pt x="567841" y="254588"/>
                </a:lnTo>
                <a:lnTo>
                  <a:pt x="577612" y="237355"/>
                </a:lnTo>
                <a:lnTo>
                  <a:pt x="580908" y="215251"/>
                </a:lnTo>
                <a:lnTo>
                  <a:pt x="581008" y="81428"/>
                </a:lnTo>
                <a:lnTo>
                  <a:pt x="619008" y="81428"/>
                </a:lnTo>
                <a:lnTo>
                  <a:pt x="619008" y="215251"/>
                </a:lnTo>
                <a:lnTo>
                  <a:pt x="612675" y="251418"/>
                </a:lnTo>
                <a:lnTo>
                  <a:pt x="601341" y="269314"/>
                </a:lnTo>
                <a:close/>
              </a:path>
              <a:path w="1619250" h="381635">
                <a:moveTo>
                  <a:pt x="262337" y="299683"/>
                </a:moveTo>
                <a:lnTo>
                  <a:pt x="224336" y="299683"/>
                </a:lnTo>
                <a:lnTo>
                  <a:pt x="224336" y="81428"/>
                </a:lnTo>
                <a:lnTo>
                  <a:pt x="309671" y="81428"/>
                </a:lnTo>
                <a:lnTo>
                  <a:pt x="340338" y="86548"/>
                </a:lnTo>
                <a:lnTo>
                  <a:pt x="364255" y="100867"/>
                </a:lnTo>
                <a:lnTo>
                  <a:pt x="375064" y="116135"/>
                </a:lnTo>
                <a:lnTo>
                  <a:pt x="262337" y="116135"/>
                </a:lnTo>
                <a:lnTo>
                  <a:pt x="262337" y="187886"/>
                </a:lnTo>
                <a:lnTo>
                  <a:pt x="374131" y="187886"/>
                </a:lnTo>
                <a:lnTo>
                  <a:pt x="371505" y="192683"/>
                </a:lnTo>
                <a:lnTo>
                  <a:pt x="355525" y="206548"/>
                </a:lnTo>
                <a:lnTo>
                  <a:pt x="334671" y="215251"/>
                </a:lnTo>
                <a:lnTo>
                  <a:pt x="340006" y="221925"/>
                </a:lnTo>
                <a:lnTo>
                  <a:pt x="262337" y="221925"/>
                </a:lnTo>
                <a:lnTo>
                  <a:pt x="262337" y="299683"/>
                </a:lnTo>
                <a:close/>
              </a:path>
              <a:path w="1619250" h="381635">
                <a:moveTo>
                  <a:pt x="374131" y="187886"/>
                </a:moveTo>
                <a:lnTo>
                  <a:pt x="309337" y="187886"/>
                </a:lnTo>
                <a:lnTo>
                  <a:pt x="324259" y="185257"/>
                </a:lnTo>
                <a:lnTo>
                  <a:pt x="335963" y="177874"/>
                </a:lnTo>
                <a:lnTo>
                  <a:pt x="343603" y="166486"/>
                </a:lnTo>
                <a:lnTo>
                  <a:pt x="346338" y="151843"/>
                </a:lnTo>
                <a:lnTo>
                  <a:pt x="343603" y="137535"/>
                </a:lnTo>
                <a:lnTo>
                  <a:pt x="335963" y="126230"/>
                </a:lnTo>
                <a:lnTo>
                  <a:pt x="324259" y="118805"/>
                </a:lnTo>
                <a:lnTo>
                  <a:pt x="309337" y="116135"/>
                </a:lnTo>
                <a:lnTo>
                  <a:pt x="375064" y="116135"/>
                </a:lnTo>
                <a:lnTo>
                  <a:pt x="379797" y="122820"/>
                </a:lnTo>
                <a:lnTo>
                  <a:pt x="385338" y="150842"/>
                </a:lnTo>
                <a:lnTo>
                  <a:pt x="381734" y="174000"/>
                </a:lnTo>
                <a:lnTo>
                  <a:pt x="374131" y="187886"/>
                </a:lnTo>
                <a:close/>
              </a:path>
              <a:path w="1619250" h="381635">
                <a:moveTo>
                  <a:pt x="382005" y="301018"/>
                </a:moveTo>
                <a:lnTo>
                  <a:pt x="377338" y="301018"/>
                </a:lnTo>
                <a:lnTo>
                  <a:pt x="353557" y="297399"/>
                </a:lnTo>
                <a:lnTo>
                  <a:pt x="337088" y="287585"/>
                </a:lnTo>
                <a:lnTo>
                  <a:pt x="325494" y="273141"/>
                </a:lnTo>
                <a:lnTo>
                  <a:pt x="316337" y="255631"/>
                </a:lnTo>
                <a:lnTo>
                  <a:pt x="308900" y="241213"/>
                </a:lnTo>
                <a:lnTo>
                  <a:pt x="301087" y="230644"/>
                </a:lnTo>
                <a:lnTo>
                  <a:pt x="290650" y="224141"/>
                </a:lnTo>
                <a:lnTo>
                  <a:pt x="275337" y="221925"/>
                </a:lnTo>
                <a:lnTo>
                  <a:pt x="340006" y="221925"/>
                </a:lnTo>
                <a:lnTo>
                  <a:pt x="343640" y="226472"/>
                </a:lnTo>
                <a:lnTo>
                  <a:pt x="350421" y="238194"/>
                </a:lnTo>
                <a:lnTo>
                  <a:pt x="356328" y="249040"/>
                </a:lnTo>
                <a:lnTo>
                  <a:pt x="362671" y="257634"/>
                </a:lnTo>
                <a:lnTo>
                  <a:pt x="368005" y="262639"/>
                </a:lnTo>
                <a:lnTo>
                  <a:pt x="373338" y="265977"/>
                </a:lnTo>
                <a:lnTo>
                  <a:pt x="391005" y="265977"/>
                </a:lnTo>
                <a:lnTo>
                  <a:pt x="391005" y="299683"/>
                </a:lnTo>
                <a:lnTo>
                  <a:pt x="386338" y="300350"/>
                </a:lnTo>
                <a:lnTo>
                  <a:pt x="382005" y="301018"/>
                </a:lnTo>
                <a:close/>
              </a:path>
              <a:path w="1619250" h="381635">
                <a:moveTo>
                  <a:pt x="391005" y="265977"/>
                </a:moveTo>
                <a:lnTo>
                  <a:pt x="385672" y="265977"/>
                </a:lnTo>
                <a:lnTo>
                  <a:pt x="388338" y="265643"/>
                </a:lnTo>
                <a:lnTo>
                  <a:pt x="391005" y="264976"/>
                </a:lnTo>
                <a:lnTo>
                  <a:pt x="391005" y="265977"/>
                </a:lnTo>
                <a:close/>
              </a:path>
              <a:path w="1619250" h="381635">
                <a:moveTo>
                  <a:pt x="176002" y="116469"/>
                </a:moveTo>
                <a:lnTo>
                  <a:pt x="0" y="116469"/>
                </a:lnTo>
                <a:lnTo>
                  <a:pt x="0" y="81428"/>
                </a:lnTo>
                <a:lnTo>
                  <a:pt x="176002" y="81428"/>
                </a:lnTo>
                <a:lnTo>
                  <a:pt x="176002" y="116469"/>
                </a:lnTo>
                <a:close/>
              </a:path>
              <a:path w="1619250" h="381635">
                <a:moveTo>
                  <a:pt x="107001" y="299683"/>
                </a:moveTo>
                <a:lnTo>
                  <a:pt x="69001" y="299683"/>
                </a:lnTo>
                <a:lnTo>
                  <a:pt x="69001" y="116469"/>
                </a:lnTo>
                <a:lnTo>
                  <a:pt x="107001" y="116469"/>
                </a:lnTo>
                <a:lnTo>
                  <a:pt x="107001" y="299683"/>
                </a:lnTo>
                <a:close/>
              </a:path>
            </a:pathLst>
          </a:custGeom>
          <a:solidFill>
            <a:srgbClr val="2D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3">
            <a:extLst>
              <a:ext uri="{FF2B5EF4-FFF2-40B4-BE49-F238E27FC236}">
                <a16:creationId xmlns:a16="http://schemas.microsoft.com/office/drawing/2014/main" id="{68785608-097C-0623-95A3-4219A1A5171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9651" y="419821"/>
            <a:ext cx="1509553" cy="136555"/>
          </a:xfrm>
          <a:prstGeom prst="rect">
            <a:avLst/>
          </a:prstGeom>
        </p:spPr>
      </p:pic>
      <p:grpSp>
        <p:nvGrpSpPr>
          <p:cNvPr id="69" name="object 4">
            <a:extLst>
              <a:ext uri="{FF2B5EF4-FFF2-40B4-BE49-F238E27FC236}">
                <a16:creationId xmlns:a16="http://schemas.microsoft.com/office/drawing/2014/main" id="{D2891BC5-D743-9A92-86F5-5600B235E495}"/>
              </a:ext>
            </a:extLst>
          </p:cNvPr>
          <p:cNvGrpSpPr/>
          <p:nvPr/>
        </p:nvGrpSpPr>
        <p:grpSpPr>
          <a:xfrm>
            <a:off x="8651737" y="428060"/>
            <a:ext cx="207010" cy="103505"/>
            <a:chOff x="8651737" y="428060"/>
            <a:chExt cx="207010" cy="103505"/>
          </a:xfrm>
        </p:grpSpPr>
        <p:sp>
          <p:nvSpPr>
            <p:cNvPr id="70" name="object 5">
              <a:extLst>
                <a:ext uri="{FF2B5EF4-FFF2-40B4-BE49-F238E27FC236}">
                  <a16:creationId xmlns:a16="http://schemas.microsoft.com/office/drawing/2014/main" id="{6FF18BDF-4053-275E-A93B-9E009BDD0B13}"/>
                </a:ext>
              </a:extLst>
            </p:cNvPr>
            <p:cNvSpPr/>
            <p:nvPr/>
          </p:nvSpPr>
          <p:spPr>
            <a:xfrm>
              <a:off x="8651737" y="428060"/>
              <a:ext cx="12700" cy="102235"/>
            </a:xfrm>
            <a:custGeom>
              <a:avLst/>
              <a:gdLst/>
              <a:ahLst/>
              <a:cxnLst/>
              <a:rect l="l" t="t" r="r" b="b"/>
              <a:pathLst>
                <a:path w="12700" h="102234">
                  <a:moveTo>
                    <a:pt x="12142" y="102104"/>
                  </a:moveTo>
                  <a:lnTo>
                    <a:pt x="0" y="102104"/>
                  </a:lnTo>
                  <a:lnTo>
                    <a:pt x="0" y="0"/>
                  </a:lnTo>
                  <a:lnTo>
                    <a:pt x="12142" y="0"/>
                  </a:lnTo>
                  <a:lnTo>
                    <a:pt x="12142" y="102104"/>
                  </a:lnTo>
                  <a:close/>
                </a:path>
              </a:pathLst>
            </a:custGeom>
            <a:solidFill>
              <a:srgbClr val="2A1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6">
              <a:extLst>
                <a:ext uri="{FF2B5EF4-FFF2-40B4-BE49-F238E27FC236}">
                  <a16:creationId xmlns:a16="http://schemas.microsoft.com/office/drawing/2014/main" id="{11C7A015-CB5E-7AD1-CFD3-D2CC1DBCBBF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5188" y="454272"/>
              <a:ext cx="172960" cy="77140"/>
            </a:xfrm>
            <a:prstGeom prst="rect">
              <a:avLst/>
            </a:prstGeom>
          </p:spPr>
        </p:pic>
      </p:grpSp>
      <p:pic>
        <p:nvPicPr>
          <p:cNvPr id="72" name="object 7">
            <a:extLst>
              <a:ext uri="{FF2B5EF4-FFF2-40B4-BE49-F238E27FC236}">
                <a16:creationId xmlns:a16="http://schemas.microsoft.com/office/drawing/2014/main" id="{72FAADD6-8CA2-B8C9-7B9B-0CEA1820A11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40" y="6181344"/>
            <a:ext cx="1194815" cy="266700"/>
          </a:xfrm>
          <a:prstGeom prst="rect">
            <a:avLst/>
          </a:prstGeom>
        </p:spPr>
      </p:pic>
      <p:sp>
        <p:nvSpPr>
          <p:cNvPr id="73" name="object 8">
            <a:extLst>
              <a:ext uri="{FF2B5EF4-FFF2-40B4-BE49-F238E27FC236}">
                <a16:creationId xmlns:a16="http://schemas.microsoft.com/office/drawing/2014/main" id="{040F92E9-BE12-B159-2876-ACA1865DA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180" y="570991"/>
            <a:ext cx="6760209" cy="6057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Technology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sector</a:t>
            </a:r>
            <a:r>
              <a:rPr sz="2000" b="0" spc="-5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pulling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back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following</a:t>
            </a:r>
            <a:r>
              <a:rPr sz="2000" b="0" spc="-2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extreme</a:t>
            </a:r>
            <a:r>
              <a:rPr sz="2000" b="0" spc="-4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short-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term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outperformance,</a:t>
            </a:r>
            <a:r>
              <a:rPr sz="2000" b="0" spc="-8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though</a:t>
            </a:r>
            <a:r>
              <a:rPr sz="2000" b="0" spc="-3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fundamentals</a:t>
            </a:r>
            <a:r>
              <a:rPr sz="2000" b="0" spc="-75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D1A46"/>
                </a:solidFill>
                <a:latin typeface="Arial"/>
                <a:cs typeface="Arial"/>
              </a:rPr>
              <a:t>still</a:t>
            </a:r>
            <a:r>
              <a:rPr sz="2000" b="0" spc="-20" dirty="0">
                <a:solidFill>
                  <a:srgbClr val="2D1A46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2D1A46"/>
                </a:solidFill>
                <a:latin typeface="Arial"/>
                <a:cs typeface="Arial"/>
              </a:rPr>
              <a:t>solid</a:t>
            </a:r>
            <a:endParaRPr sz="2000">
              <a:latin typeface="Arial"/>
              <a:cs typeface="Arial"/>
            </a:endParaRPr>
          </a:p>
        </p:txBody>
      </p:sp>
      <p:sp>
        <p:nvSpPr>
          <p:cNvPr id="74" name="object 9">
            <a:extLst>
              <a:ext uri="{FF2B5EF4-FFF2-40B4-BE49-F238E27FC236}">
                <a16:creationId xmlns:a16="http://schemas.microsoft.com/office/drawing/2014/main" id="{E97DA468-7F5A-412C-1C04-1D74B0FA3591}"/>
              </a:ext>
            </a:extLst>
          </p:cNvPr>
          <p:cNvSpPr txBox="1"/>
          <p:nvPr/>
        </p:nvSpPr>
        <p:spPr>
          <a:xfrm>
            <a:off x="259180" y="5585526"/>
            <a:ext cx="34258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Data</a:t>
            </a:r>
            <a:r>
              <a:rPr sz="700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source:</a:t>
            </a:r>
            <a:r>
              <a:rPr sz="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Truist</a:t>
            </a:r>
            <a:r>
              <a:rPr sz="7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IAG,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FactSet.</a:t>
            </a:r>
            <a:r>
              <a:rPr sz="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Past</a:t>
            </a:r>
            <a:r>
              <a:rPr sz="700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performance does</a:t>
            </a:r>
            <a:r>
              <a:rPr sz="7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not</a:t>
            </a:r>
            <a:r>
              <a:rPr sz="7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guarantee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64646"/>
                </a:solidFill>
                <a:latin typeface="Arial"/>
                <a:cs typeface="Arial"/>
              </a:rPr>
              <a:t>future</a:t>
            </a:r>
            <a:r>
              <a:rPr sz="700" spc="-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64646"/>
                </a:solidFill>
                <a:latin typeface="Arial"/>
                <a:cs typeface="Arial"/>
              </a:rPr>
              <a:t>results.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5" name="object 10">
            <a:extLst>
              <a:ext uri="{FF2B5EF4-FFF2-40B4-BE49-F238E27FC236}">
                <a16:creationId xmlns:a16="http://schemas.microsoft.com/office/drawing/2014/main" id="{64C62D32-5F79-89EA-B5FA-952B1A0AB638}"/>
              </a:ext>
            </a:extLst>
          </p:cNvPr>
          <p:cNvGrpSpPr/>
          <p:nvPr/>
        </p:nvGrpSpPr>
        <p:grpSpPr>
          <a:xfrm>
            <a:off x="4962144" y="2962465"/>
            <a:ext cx="3604260" cy="2309495"/>
            <a:chOff x="4962144" y="2962465"/>
            <a:chExt cx="3604260" cy="2309495"/>
          </a:xfrm>
        </p:grpSpPr>
        <p:sp>
          <p:nvSpPr>
            <p:cNvPr id="76" name="object 11">
              <a:extLst>
                <a:ext uri="{FF2B5EF4-FFF2-40B4-BE49-F238E27FC236}">
                  <a16:creationId xmlns:a16="http://schemas.microsoft.com/office/drawing/2014/main" id="{B2607051-0E90-CE6B-6F7E-437343181B2B}"/>
                </a:ext>
              </a:extLst>
            </p:cNvPr>
            <p:cNvSpPr/>
            <p:nvPr/>
          </p:nvSpPr>
          <p:spPr>
            <a:xfrm>
              <a:off x="8528303" y="2967227"/>
              <a:ext cx="38100" cy="2266315"/>
            </a:xfrm>
            <a:custGeom>
              <a:avLst/>
              <a:gdLst/>
              <a:ahLst/>
              <a:cxnLst/>
              <a:rect l="l" t="t" r="r" b="b"/>
              <a:pathLst>
                <a:path w="38100" h="2266315">
                  <a:moveTo>
                    <a:pt x="0" y="2266188"/>
                  </a:moveTo>
                  <a:lnTo>
                    <a:pt x="0" y="0"/>
                  </a:lnTo>
                </a:path>
                <a:path w="38100" h="2266315">
                  <a:moveTo>
                    <a:pt x="0" y="2266188"/>
                  </a:moveTo>
                  <a:lnTo>
                    <a:pt x="38100" y="2266188"/>
                  </a:lnTo>
                </a:path>
                <a:path w="38100" h="2266315">
                  <a:moveTo>
                    <a:pt x="0" y="1941576"/>
                  </a:moveTo>
                  <a:lnTo>
                    <a:pt x="38100" y="1941576"/>
                  </a:lnTo>
                </a:path>
                <a:path w="38100" h="2266315">
                  <a:moveTo>
                    <a:pt x="0" y="1618488"/>
                  </a:moveTo>
                  <a:lnTo>
                    <a:pt x="38100" y="1618488"/>
                  </a:lnTo>
                </a:path>
                <a:path w="38100" h="2266315">
                  <a:moveTo>
                    <a:pt x="0" y="1295400"/>
                  </a:moveTo>
                  <a:lnTo>
                    <a:pt x="38100" y="1295400"/>
                  </a:lnTo>
                </a:path>
                <a:path w="38100" h="2266315">
                  <a:moveTo>
                    <a:pt x="0" y="970788"/>
                  </a:moveTo>
                  <a:lnTo>
                    <a:pt x="38100" y="970788"/>
                  </a:lnTo>
                </a:path>
                <a:path w="38100" h="2266315">
                  <a:moveTo>
                    <a:pt x="0" y="647700"/>
                  </a:moveTo>
                  <a:lnTo>
                    <a:pt x="38100" y="647700"/>
                  </a:lnTo>
                </a:path>
                <a:path w="38100" h="2266315">
                  <a:moveTo>
                    <a:pt x="0" y="324612"/>
                  </a:moveTo>
                  <a:lnTo>
                    <a:pt x="38100" y="324612"/>
                  </a:lnTo>
                </a:path>
                <a:path w="38100" h="2266315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2">
              <a:extLst>
                <a:ext uri="{FF2B5EF4-FFF2-40B4-BE49-F238E27FC236}">
                  <a16:creationId xmlns:a16="http://schemas.microsoft.com/office/drawing/2014/main" id="{860FA8E2-B262-20BE-E175-463BE80EECFF}"/>
                </a:ext>
              </a:extLst>
            </p:cNvPr>
            <p:cNvSpPr/>
            <p:nvPr/>
          </p:nvSpPr>
          <p:spPr>
            <a:xfrm>
              <a:off x="5001768" y="2967227"/>
              <a:ext cx="0" cy="2266315"/>
            </a:xfrm>
            <a:custGeom>
              <a:avLst/>
              <a:gdLst/>
              <a:ahLst/>
              <a:cxnLst/>
              <a:rect l="l" t="t" r="r" b="b"/>
              <a:pathLst>
                <a:path h="2266315">
                  <a:moveTo>
                    <a:pt x="0" y="226618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3">
              <a:extLst>
                <a:ext uri="{FF2B5EF4-FFF2-40B4-BE49-F238E27FC236}">
                  <a16:creationId xmlns:a16="http://schemas.microsoft.com/office/drawing/2014/main" id="{77E65C49-8713-98AB-47F1-86966135460B}"/>
                </a:ext>
              </a:extLst>
            </p:cNvPr>
            <p:cNvSpPr/>
            <p:nvPr/>
          </p:nvSpPr>
          <p:spPr>
            <a:xfrm>
              <a:off x="4962144" y="2967227"/>
              <a:ext cx="40005" cy="2266315"/>
            </a:xfrm>
            <a:custGeom>
              <a:avLst/>
              <a:gdLst/>
              <a:ahLst/>
              <a:cxnLst/>
              <a:rect l="l" t="t" r="r" b="b"/>
              <a:pathLst>
                <a:path w="40004" h="2266315">
                  <a:moveTo>
                    <a:pt x="0" y="2266188"/>
                  </a:moveTo>
                  <a:lnTo>
                    <a:pt x="39624" y="2266188"/>
                  </a:lnTo>
                </a:path>
                <a:path w="40004" h="2266315">
                  <a:moveTo>
                    <a:pt x="0" y="1888236"/>
                  </a:moveTo>
                  <a:lnTo>
                    <a:pt x="39624" y="1888236"/>
                  </a:lnTo>
                </a:path>
                <a:path w="40004" h="2266315">
                  <a:moveTo>
                    <a:pt x="0" y="1510283"/>
                  </a:moveTo>
                  <a:lnTo>
                    <a:pt x="39624" y="1510283"/>
                  </a:lnTo>
                </a:path>
                <a:path w="40004" h="2266315">
                  <a:moveTo>
                    <a:pt x="0" y="1132332"/>
                  </a:moveTo>
                  <a:lnTo>
                    <a:pt x="39624" y="1132332"/>
                  </a:lnTo>
                </a:path>
                <a:path w="40004" h="2266315">
                  <a:moveTo>
                    <a:pt x="0" y="755904"/>
                  </a:moveTo>
                  <a:lnTo>
                    <a:pt x="39624" y="755904"/>
                  </a:lnTo>
                </a:path>
                <a:path w="40004" h="2266315">
                  <a:moveTo>
                    <a:pt x="0" y="377951"/>
                  </a:moveTo>
                  <a:lnTo>
                    <a:pt x="39624" y="377951"/>
                  </a:lnTo>
                </a:path>
                <a:path w="40004" h="2266315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4">
              <a:extLst>
                <a:ext uri="{FF2B5EF4-FFF2-40B4-BE49-F238E27FC236}">
                  <a16:creationId xmlns:a16="http://schemas.microsoft.com/office/drawing/2014/main" id="{1945EF8D-DB9A-BFFB-F03E-9535F8FB5B90}"/>
                </a:ext>
              </a:extLst>
            </p:cNvPr>
            <p:cNvSpPr/>
            <p:nvPr/>
          </p:nvSpPr>
          <p:spPr>
            <a:xfrm>
              <a:off x="5001768" y="5233416"/>
              <a:ext cx="3526790" cy="38100"/>
            </a:xfrm>
            <a:custGeom>
              <a:avLst/>
              <a:gdLst/>
              <a:ahLst/>
              <a:cxnLst/>
              <a:rect l="l" t="t" r="r" b="b"/>
              <a:pathLst>
                <a:path w="3526790" h="38100">
                  <a:moveTo>
                    <a:pt x="0" y="0"/>
                  </a:moveTo>
                  <a:lnTo>
                    <a:pt x="3526536" y="0"/>
                  </a:lnTo>
                </a:path>
                <a:path w="3526790" h="38100">
                  <a:moveTo>
                    <a:pt x="0" y="0"/>
                  </a:moveTo>
                  <a:lnTo>
                    <a:pt x="0" y="38100"/>
                  </a:lnTo>
                </a:path>
                <a:path w="3526790" h="38100">
                  <a:moveTo>
                    <a:pt x="1132332" y="0"/>
                  </a:moveTo>
                  <a:lnTo>
                    <a:pt x="1132332" y="38100"/>
                  </a:lnTo>
                </a:path>
                <a:path w="3526790" h="38100">
                  <a:moveTo>
                    <a:pt x="2261616" y="0"/>
                  </a:moveTo>
                  <a:lnTo>
                    <a:pt x="2261616" y="38100"/>
                  </a:lnTo>
                </a:path>
                <a:path w="3526790" h="38100">
                  <a:moveTo>
                    <a:pt x="3404616" y="0"/>
                  </a:moveTo>
                  <a:lnTo>
                    <a:pt x="3404616" y="3810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5">
              <a:extLst>
                <a:ext uri="{FF2B5EF4-FFF2-40B4-BE49-F238E27FC236}">
                  <a16:creationId xmlns:a16="http://schemas.microsoft.com/office/drawing/2014/main" id="{ECCC98E7-B8B9-3312-627B-579FCC66016A}"/>
                </a:ext>
              </a:extLst>
            </p:cNvPr>
            <p:cNvSpPr/>
            <p:nvPr/>
          </p:nvSpPr>
          <p:spPr>
            <a:xfrm>
              <a:off x="5000244" y="3694938"/>
              <a:ext cx="3535679" cy="1100455"/>
            </a:xfrm>
            <a:custGeom>
              <a:avLst/>
              <a:gdLst/>
              <a:ahLst/>
              <a:cxnLst/>
              <a:rect l="l" t="t" r="r" b="b"/>
              <a:pathLst>
                <a:path w="3535679" h="1100454">
                  <a:moveTo>
                    <a:pt x="0" y="594033"/>
                  </a:moveTo>
                  <a:lnTo>
                    <a:pt x="31241" y="705612"/>
                  </a:lnTo>
                  <a:lnTo>
                    <a:pt x="63246" y="696468"/>
                  </a:lnTo>
                  <a:lnTo>
                    <a:pt x="96774" y="748284"/>
                  </a:lnTo>
                  <a:lnTo>
                    <a:pt x="128777" y="691896"/>
                  </a:lnTo>
                  <a:lnTo>
                    <a:pt x="162305" y="710184"/>
                  </a:lnTo>
                  <a:lnTo>
                    <a:pt x="194309" y="752856"/>
                  </a:lnTo>
                  <a:lnTo>
                    <a:pt x="226313" y="757428"/>
                  </a:lnTo>
                  <a:lnTo>
                    <a:pt x="259841" y="740663"/>
                  </a:lnTo>
                  <a:lnTo>
                    <a:pt x="291846" y="807719"/>
                  </a:lnTo>
                  <a:lnTo>
                    <a:pt x="325374" y="842772"/>
                  </a:lnTo>
                  <a:lnTo>
                    <a:pt x="357377" y="783336"/>
                  </a:lnTo>
                  <a:lnTo>
                    <a:pt x="390905" y="763524"/>
                  </a:lnTo>
                  <a:lnTo>
                    <a:pt x="422909" y="762000"/>
                  </a:lnTo>
                  <a:lnTo>
                    <a:pt x="454913" y="867156"/>
                  </a:lnTo>
                  <a:lnTo>
                    <a:pt x="483869" y="931163"/>
                  </a:lnTo>
                  <a:lnTo>
                    <a:pt x="520446" y="923544"/>
                  </a:lnTo>
                  <a:lnTo>
                    <a:pt x="553974" y="847344"/>
                  </a:lnTo>
                  <a:lnTo>
                    <a:pt x="585977" y="864108"/>
                  </a:lnTo>
                  <a:lnTo>
                    <a:pt x="619505" y="905256"/>
                  </a:lnTo>
                  <a:lnTo>
                    <a:pt x="651509" y="932688"/>
                  </a:lnTo>
                  <a:lnTo>
                    <a:pt x="683513" y="882396"/>
                  </a:lnTo>
                  <a:lnTo>
                    <a:pt x="717041" y="879348"/>
                  </a:lnTo>
                  <a:lnTo>
                    <a:pt x="749046" y="931163"/>
                  </a:lnTo>
                  <a:lnTo>
                    <a:pt x="782574" y="896112"/>
                  </a:lnTo>
                  <a:lnTo>
                    <a:pt x="814577" y="868680"/>
                  </a:lnTo>
                  <a:lnTo>
                    <a:pt x="848105" y="954024"/>
                  </a:lnTo>
                  <a:lnTo>
                    <a:pt x="880109" y="868680"/>
                  </a:lnTo>
                  <a:lnTo>
                    <a:pt x="912113" y="847344"/>
                  </a:lnTo>
                  <a:lnTo>
                    <a:pt x="945641" y="807719"/>
                  </a:lnTo>
                  <a:lnTo>
                    <a:pt x="977646" y="778763"/>
                  </a:lnTo>
                  <a:lnTo>
                    <a:pt x="1011174" y="719328"/>
                  </a:lnTo>
                  <a:lnTo>
                    <a:pt x="1043177" y="749808"/>
                  </a:lnTo>
                  <a:lnTo>
                    <a:pt x="1076705" y="768096"/>
                  </a:lnTo>
                  <a:lnTo>
                    <a:pt x="1108709" y="829056"/>
                  </a:lnTo>
                  <a:lnTo>
                    <a:pt x="1140714" y="894588"/>
                  </a:lnTo>
                  <a:lnTo>
                    <a:pt x="1174241" y="909828"/>
                  </a:lnTo>
                  <a:lnTo>
                    <a:pt x="1206246" y="961644"/>
                  </a:lnTo>
                  <a:lnTo>
                    <a:pt x="1239774" y="920496"/>
                  </a:lnTo>
                  <a:lnTo>
                    <a:pt x="1271777" y="969263"/>
                  </a:lnTo>
                  <a:lnTo>
                    <a:pt x="1305305" y="964692"/>
                  </a:lnTo>
                  <a:lnTo>
                    <a:pt x="1337309" y="1025651"/>
                  </a:lnTo>
                  <a:lnTo>
                    <a:pt x="1369314" y="966216"/>
                  </a:lnTo>
                  <a:lnTo>
                    <a:pt x="1402841" y="955548"/>
                  </a:lnTo>
                  <a:lnTo>
                    <a:pt x="1434846" y="1086612"/>
                  </a:lnTo>
                  <a:lnTo>
                    <a:pt x="1468374" y="950976"/>
                  </a:lnTo>
                  <a:lnTo>
                    <a:pt x="1500377" y="957072"/>
                  </a:lnTo>
                  <a:lnTo>
                    <a:pt x="1533905" y="976884"/>
                  </a:lnTo>
                  <a:lnTo>
                    <a:pt x="1565909" y="970788"/>
                  </a:lnTo>
                  <a:lnTo>
                    <a:pt x="1597913" y="969263"/>
                  </a:lnTo>
                  <a:lnTo>
                    <a:pt x="1631442" y="990600"/>
                  </a:lnTo>
                  <a:lnTo>
                    <a:pt x="1663446" y="1057656"/>
                  </a:lnTo>
                  <a:lnTo>
                    <a:pt x="1696974" y="1057656"/>
                  </a:lnTo>
                  <a:lnTo>
                    <a:pt x="1728977" y="1100328"/>
                  </a:lnTo>
                  <a:lnTo>
                    <a:pt x="1762505" y="1034796"/>
                  </a:lnTo>
                  <a:lnTo>
                    <a:pt x="1794509" y="987551"/>
                  </a:lnTo>
                  <a:lnTo>
                    <a:pt x="1826513" y="931163"/>
                  </a:lnTo>
                  <a:lnTo>
                    <a:pt x="1860042" y="854963"/>
                  </a:lnTo>
                  <a:lnTo>
                    <a:pt x="1892046" y="854963"/>
                  </a:lnTo>
                  <a:lnTo>
                    <a:pt x="1925574" y="859536"/>
                  </a:lnTo>
                  <a:lnTo>
                    <a:pt x="1957577" y="861060"/>
                  </a:lnTo>
                  <a:lnTo>
                    <a:pt x="1989581" y="822960"/>
                  </a:lnTo>
                  <a:lnTo>
                    <a:pt x="2023109" y="765048"/>
                  </a:lnTo>
                  <a:lnTo>
                    <a:pt x="2055113" y="606552"/>
                  </a:lnTo>
                  <a:lnTo>
                    <a:pt x="2088642" y="582168"/>
                  </a:lnTo>
                  <a:lnTo>
                    <a:pt x="2120646" y="585216"/>
                  </a:lnTo>
                  <a:lnTo>
                    <a:pt x="2149602" y="626363"/>
                  </a:lnTo>
                  <a:lnTo>
                    <a:pt x="2186178" y="670560"/>
                  </a:lnTo>
                  <a:lnTo>
                    <a:pt x="2218181" y="685800"/>
                  </a:lnTo>
                  <a:lnTo>
                    <a:pt x="2251709" y="624840"/>
                  </a:lnTo>
                  <a:lnTo>
                    <a:pt x="2283713" y="569976"/>
                  </a:lnTo>
                  <a:lnTo>
                    <a:pt x="2317242" y="571500"/>
                  </a:lnTo>
                  <a:lnTo>
                    <a:pt x="2349246" y="472440"/>
                  </a:lnTo>
                  <a:lnTo>
                    <a:pt x="2382774" y="277368"/>
                  </a:lnTo>
                  <a:lnTo>
                    <a:pt x="2414778" y="295656"/>
                  </a:lnTo>
                  <a:lnTo>
                    <a:pt x="2446781" y="339851"/>
                  </a:lnTo>
                  <a:lnTo>
                    <a:pt x="2480309" y="263651"/>
                  </a:lnTo>
                  <a:lnTo>
                    <a:pt x="2512313" y="292608"/>
                  </a:lnTo>
                  <a:lnTo>
                    <a:pt x="2545842" y="268224"/>
                  </a:lnTo>
                  <a:lnTo>
                    <a:pt x="2577846" y="280416"/>
                  </a:lnTo>
                  <a:lnTo>
                    <a:pt x="2611374" y="265175"/>
                  </a:lnTo>
                  <a:lnTo>
                    <a:pt x="2643378" y="297180"/>
                  </a:lnTo>
                  <a:lnTo>
                    <a:pt x="2675381" y="286512"/>
                  </a:lnTo>
                  <a:lnTo>
                    <a:pt x="2708909" y="368808"/>
                  </a:lnTo>
                  <a:lnTo>
                    <a:pt x="2740913" y="475488"/>
                  </a:lnTo>
                  <a:lnTo>
                    <a:pt x="2774442" y="422148"/>
                  </a:lnTo>
                  <a:lnTo>
                    <a:pt x="2806446" y="350520"/>
                  </a:lnTo>
                  <a:lnTo>
                    <a:pt x="2839974" y="271272"/>
                  </a:lnTo>
                  <a:lnTo>
                    <a:pt x="2871978" y="316992"/>
                  </a:lnTo>
                  <a:lnTo>
                    <a:pt x="2903981" y="405384"/>
                  </a:lnTo>
                  <a:lnTo>
                    <a:pt x="2937509" y="393192"/>
                  </a:lnTo>
                  <a:lnTo>
                    <a:pt x="2969513" y="365760"/>
                  </a:lnTo>
                  <a:lnTo>
                    <a:pt x="3003042" y="262128"/>
                  </a:lnTo>
                  <a:lnTo>
                    <a:pt x="3035046" y="274320"/>
                  </a:lnTo>
                  <a:lnTo>
                    <a:pt x="3068574" y="307848"/>
                  </a:lnTo>
                  <a:lnTo>
                    <a:pt x="3100578" y="269748"/>
                  </a:lnTo>
                  <a:lnTo>
                    <a:pt x="3132581" y="230124"/>
                  </a:lnTo>
                  <a:lnTo>
                    <a:pt x="3166109" y="82296"/>
                  </a:lnTo>
                  <a:lnTo>
                    <a:pt x="3198113" y="106680"/>
                  </a:lnTo>
                  <a:lnTo>
                    <a:pt x="3231642" y="123443"/>
                  </a:lnTo>
                  <a:lnTo>
                    <a:pt x="3263646" y="143256"/>
                  </a:lnTo>
                  <a:lnTo>
                    <a:pt x="3297174" y="120396"/>
                  </a:lnTo>
                  <a:lnTo>
                    <a:pt x="3329178" y="118872"/>
                  </a:lnTo>
                  <a:lnTo>
                    <a:pt x="3361181" y="149351"/>
                  </a:lnTo>
                  <a:lnTo>
                    <a:pt x="3394709" y="150875"/>
                  </a:lnTo>
                  <a:lnTo>
                    <a:pt x="3426713" y="265175"/>
                  </a:lnTo>
                  <a:lnTo>
                    <a:pt x="3460242" y="137160"/>
                  </a:lnTo>
                  <a:lnTo>
                    <a:pt x="3492246" y="0"/>
                  </a:lnTo>
                  <a:lnTo>
                    <a:pt x="3525774" y="6096"/>
                  </a:lnTo>
                  <a:lnTo>
                    <a:pt x="3535679" y="14586"/>
                  </a:lnTo>
                </a:path>
              </a:pathLst>
            </a:custGeom>
            <a:ln w="28575">
              <a:solidFill>
                <a:srgbClr val="2D1A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6">
              <a:extLst>
                <a:ext uri="{FF2B5EF4-FFF2-40B4-BE49-F238E27FC236}">
                  <a16:creationId xmlns:a16="http://schemas.microsoft.com/office/drawing/2014/main" id="{C5C6E06E-26F2-CCC1-FA5E-209C2EB5868D}"/>
                </a:ext>
              </a:extLst>
            </p:cNvPr>
            <p:cNvSpPr/>
            <p:nvPr/>
          </p:nvSpPr>
          <p:spPr>
            <a:xfrm>
              <a:off x="5000244" y="3728465"/>
              <a:ext cx="3535679" cy="783590"/>
            </a:xfrm>
            <a:custGeom>
              <a:avLst/>
              <a:gdLst/>
              <a:ahLst/>
              <a:cxnLst/>
              <a:rect l="l" t="t" r="r" b="b"/>
              <a:pathLst>
                <a:path w="3535679" h="783589">
                  <a:moveTo>
                    <a:pt x="0" y="545846"/>
                  </a:moveTo>
                  <a:lnTo>
                    <a:pt x="31241" y="556260"/>
                  </a:lnTo>
                  <a:lnTo>
                    <a:pt x="63246" y="550163"/>
                  </a:lnTo>
                  <a:lnTo>
                    <a:pt x="96774" y="539495"/>
                  </a:lnTo>
                  <a:lnTo>
                    <a:pt x="128777" y="470916"/>
                  </a:lnTo>
                  <a:lnTo>
                    <a:pt x="162305" y="441960"/>
                  </a:lnTo>
                  <a:lnTo>
                    <a:pt x="194309" y="445007"/>
                  </a:lnTo>
                  <a:lnTo>
                    <a:pt x="226313" y="411480"/>
                  </a:lnTo>
                  <a:lnTo>
                    <a:pt x="259841" y="406907"/>
                  </a:lnTo>
                  <a:lnTo>
                    <a:pt x="291846" y="393192"/>
                  </a:lnTo>
                  <a:lnTo>
                    <a:pt x="325374" y="426719"/>
                  </a:lnTo>
                  <a:lnTo>
                    <a:pt x="357377" y="426719"/>
                  </a:lnTo>
                  <a:lnTo>
                    <a:pt x="390905" y="434339"/>
                  </a:lnTo>
                  <a:lnTo>
                    <a:pt x="422909" y="440436"/>
                  </a:lnTo>
                  <a:lnTo>
                    <a:pt x="454913" y="451104"/>
                  </a:lnTo>
                  <a:lnTo>
                    <a:pt x="483869" y="477012"/>
                  </a:lnTo>
                  <a:lnTo>
                    <a:pt x="520446" y="504444"/>
                  </a:lnTo>
                  <a:lnTo>
                    <a:pt x="553974" y="467868"/>
                  </a:lnTo>
                  <a:lnTo>
                    <a:pt x="585977" y="470916"/>
                  </a:lnTo>
                  <a:lnTo>
                    <a:pt x="619505" y="469392"/>
                  </a:lnTo>
                  <a:lnTo>
                    <a:pt x="651509" y="466344"/>
                  </a:lnTo>
                  <a:lnTo>
                    <a:pt x="683513" y="473963"/>
                  </a:lnTo>
                  <a:lnTo>
                    <a:pt x="717041" y="475488"/>
                  </a:lnTo>
                  <a:lnTo>
                    <a:pt x="749046" y="492251"/>
                  </a:lnTo>
                  <a:lnTo>
                    <a:pt x="782574" y="487680"/>
                  </a:lnTo>
                  <a:lnTo>
                    <a:pt x="814577" y="472439"/>
                  </a:lnTo>
                  <a:lnTo>
                    <a:pt x="848105" y="524256"/>
                  </a:lnTo>
                  <a:lnTo>
                    <a:pt x="880109" y="533400"/>
                  </a:lnTo>
                  <a:lnTo>
                    <a:pt x="912113" y="534924"/>
                  </a:lnTo>
                  <a:lnTo>
                    <a:pt x="945641" y="528827"/>
                  </a:lnTo>
                  <a:lnTo>
                    <a:pt x="977646" y="566927"/>
                  </a:lnTo>
                  <a:lnTo>
                    <a:pt x="1011174" y="576072"/>
                  </a:lnTo>
                  <a:lnTo>
                    <a:pt x="1043177" y="612648"/>
                  </a:lnTo>
                  <a:lnTo>
                    <a:pt x="1076705" y="617219"/>
                  </a:lnTo>
                  <a:lnTo>
                    <a:pt x="1108709" y="630936"/>
                  </a:lnTo>
                  <a:lnTo>
                    <a:pt x="1140714" y="644651"/>
                  </a:lnTo>
                  <a:lnTo>
                    <a:pt x="1174241" y="653795"/>
                  </a:lnTo>
                  <a:lnTo>
                    <a:pt x="1206246" y="656844"/>
                  </a:lnTo>
                  <a:lnTo>
                    <a:pt x="1239774" y="647700"/>
                  </a:lnTo>
                  <a:lnTo>
                    <a:pt x="1271777" y="664463"/>
                  </a:lnTo>
                  <a:lnTo>
                    <a:pt x="1305305" y="679704"/>
                  </a:lnTo>
                  <a:lnTo>
                    <a:pt x="1337309" y="688848"/>
                  </a:lnTo>
                  <a:lnTo>
                    <a:pt x="1369314" y="679704"/>
                  </a:lnTo>
                  <a:lnTo>
                    <a:pt x="1402841" y="725424"/>
                  </a:lnTo>
                  <a:lnTo>
                    <a:pt x="1434846" y="762000"/>
                  </a:lnTo>
                  <a:lnTo>
                    <a:pt x="1468374" y="758951"/>
                  </a:lnTo>
                  <a:lnTo>
                    <a:pt x="1500377" y="760476"/>
                  </a:lnTo>
                  <a:lnTo>
                    <a:pt x="1533905" y="768095"/>
                  </a:lnTo>
                  <a:lnTo>
                    <a:pt x="1565909" y="763524"/>
                  </a:lnTo>
                  <a:lnTo>
                    <a:pt x="1597913" y="755904"/>
                  </a:lnTo>
                  <a:lnTo>
                    <a:pt x="1631442" y="760476"/>
                  </a:lnTo>
                  <a:lnTo>
                    <a:pt x="1663446" y="781812"/>
                  </a:lnTo>
                  <a:lnTo>
                    <a:pt x="1696974" y="780288"/>
                  </a:lnTo>
                  <a:lnTo>
                    <a:pt x="1728977" y="755904"/>
                  </a:lnTo>
                  <a:lnTo>
                    <a:pt x="1762505" y="726948"/>
                  </a:lnTo>
                  <a:lnTo>
                    <a:pt x="1794509" y="708660"/>
                  </a:lnTo>
                  <a:lnTo>
                    <a:pt x="1826513" y="749807"/>
                  </a:lnTo>
                  <a:lnTo>
                    <a:pt x="1860042" y="783336"/>
                  </a:lnTo>
                  <a:lnTo>
                    <a:pt x="1892046" y="775716"/>
                  </a:lnTo>
                  <a:lnTo>
                    <a:pt x="1925574" y="755904"/>
                  </a:lnTo>
                  <a:lnTo>
                    <a:pt x="1957577" y="733044"/>
                  </a:lnTo>
                  <a:lnTo>
                    <a:pt x="1989581" y="702563"/>
                  </a:lnTo>
                  <a:lnTo>
                    <a:pt x="2023109" y="702563"/>
                  </a:lnTo>
                  <a:lnTo>
                    <a:pt x="2055113" y="690371"/>
                  </a:lnTo>
                  <a:lnTo>
                    <a:pt x="2088642" y="768095"/>
                  </a:lnTo>
                  <a:lnTo>
                    <a:pt x="2120646" y="766571"/>
                  </a:lnTo>
                  <a:lnTo>
                    <a:pt x="2149602" y="748283"/>
                  </a:lnTo>
                  <a:lnTo>
                    <a:pt x="2186178" y="734568"/>
                  </a:lnTo>
                  <a:lnTo>
                    <a:pt x="2218181" y="746760"/>
                  </a:lnTo>
                  <a:lnTo>
                    <a:pt x="2251709" y="749807"/>
                  </a:lnTo>
                  <a:lnTo>
                    <a:pt x="2283713" y="746760"/>
                  </a:lnTo>
                  <a:lnTo>
                    <a:pt x="2317242" y="748283"/>
                  </a:lnTo>
                  <a:lnTo>
                    <a:pt x="2349246" y="729995"/>
                  </a:lnTo>
                  <a:lnTo>
                    <a:pt x="2382774" y="611124"/>
                  </a:lnTo>
                  <a:lnTo>
                    <a:pt x="2446781" y="591312"/>
                  </a:lnTo>
                  <a:lnTo>
                    <a:pt x="2512313" y="583692"/>
                  </a:lnTo>
                  <a:lnTo>
                    <a:pt x="2545842" y="569976"/>
                  </a:lnTo>
                  <a:lnTo>
                    <a:pt x="2577846" y="556260"/>
                  </a:lnTo>
                  <a:lnTo>
                    <a:pt x="2611374" y="525780"/>
                  </a:lnTo>
                  <a:lnTo>
                    <a:pt x="2643378" y="499872"/>
                  </a:lnTo>
                  <a:lnTo>
                    <a:pt x="2675381" y="509016"/>
                  </a:lnTo>
                  <a:lnTo>
                    <a:pt x="2708909" y="533400"/>
                  </a:lnTo>
                  <a:lnTo>
                    <a:pt x="2740913" y="531876"/>
                  </a:lnTo>
                  <a:lnTo>
                    <a:pt x="2774442" y="522731"/>
                  </a:lnTo>
                  <a:lnTo>
                    <a:pt x="2806446" y="397763"/>
                  </a:lnTo>
                  <a:lnTo>
                    <a:pt x="2839974" y="371856"/>
                  </a:lnTo>
                  <a:lnTo>
                    <a:pt x="2871978" y="367283"/>
                  </a:lnTo>
                  <a:lnTo>
                    <a:pt x="2903981" y="376428"/>
                  </a:lnTo>
                  <a:lnTo>
                    <a:pt x="2937509" y="348995"/>
                  </a:lnTo>
                  <a:lnTo>
                    <a:pt x="2969513" y="355092"/>
                  </a:lnTo>
                  <a:lnTo>
                    <a:pt x="3003042" y="348995"/>
                  </a:lnTo>
                  <a:lnTo>
                    <a:pt x="3035046" y="350519"/>
                  </a:lnTo>
                  <a:lnTo>
                    <a:pt x="3068574" y="316992"/>
                  </a:lnTo>
                  <a:lnTo>
                    <a:pt x="3100578" y="300228"/>
                  </a:lnTo>
                  <a:lnTo>
                    <a:pt x="3132581" y="301751"/>
                  </a:lnTo>
                  <a:lnTo>
                    <a:pt x="3166109" y="291083"/>
                  </a:lnTo>
                  <a:lnTo>
                    <a:pt x="3198113" y="286512"/>
                  </a:lnTo>
                  <a:lnTo>
                    <a:pt x="3231642" y="185928"/>
                  </a:lnTo>
                  <a:lnTo>
                    <a:pt x="3263646" y="169163"/>
                  </a:lnTo>
                  <a:lnTo>
                    <a:pt x="3297174" y="150875"/>
                  </a:lnTo>
                  <a:lnTo>
                    <a:pt x="3329178" y="121919"/>
                  </a:lnTo>
                  <a:lnTo>
                    <a:pt x="3361181" y="67056"/>
                  </a:lnTo>
                  <a:lnTo>
                    <a:pt x="3394709" y="56387"/>
                  </a:lnTo>
                  <a:lnTo>
                    <a:pt x="3426713" y="41148"/>
                  </a:lnTo>
                  <a:lnTo>
                    <a:pt x="3460242" y="24383"/>
                  </a:lnTo>
                  <a:lnTo>
                    <a:pt x="3492246" y="1524"/>
                  </a:lnTo>
                  <a:lnTo>
                    <a:pt x="3525774" y="0"/>
                  </a:lnTo>
                  <a:lnTo>
                    <a:pt x="3535679" y="3773"/>
                  </a:lnTo>
                </a:path>
              </a:pathLst>
            </a:custGeom>
            <a:ln w="28575">
              <a:solidFill>
                <a:srgbClr val="7B69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7">
              <a:extLst>
                <a:ext uri="{FF2B5EF4-FFF2-40B4-BE49-F238E27FC236}">
                  <a16:creationId xmlns:a16="http://schemas.microsoft.com/office/drawing/2014/main" id="{679B29A5-EA67-B92C-9AB9-102118461456}"/>
                </a:ext>
              </a:extLst>
            </p:cNvPr>
            <p:cNvSpPr/>
            <p:nvPr/>
          </p:nvSpPr>
          <p:spPr>
            <a:xfrm>
              <a:off x="7715250" y="4087884"/>
              <a:ext cx="744220" cy="552450"/>
            </a:xfrm>
            <a:custGeom>
              <a:avLst/>
              <a:gdLst/>
              <a:ahLst/>
              <a:cxnLst/>
              <a:rect l="l" t="t" r="r" b="b"/>
              <a:pathLst>
                <a:path w="744220" h="552450">
                  <a:moveTo>
                    <a:pt x="0" y="552132"/>
                  </a:moveTo>
                  <a:lnTo>
                    <a:pt x="743610" y="0"/>
                  </a:lnTo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8">
              <a:extLst>
                <a:ext uri="{FF2B5EF4-FFF2-40B4-BE49-F238E27FC236}">
                  <a16:creationId xmlns:a16="http://schemas.microsoft.com/office/drawing/2014/main" id="{945E8140-B2A3-BE7A-898A-E705CC245166}"/>
                </a:ext>
              </a:extLst>
            </p:cNvPr>
            <p:cNvSpPr/>
            <p:nvPr/>
          </p:nvSpPr>
          <p:spPr>
            <a:xfrm>
              <a:off x="8410807" y="4044471"/>
              <a:ext cx="99060" cy="102235"/>
            </a:xfrm>
            <a:custGeom>
              <a:avLst/>
              <a:gdLst/>
              <a:ahLst/>
              <a:cxnLst/>
              <a:rect l="l" t="t" r="r" b="b"/>
              <a:pathLst>
                <a:path w="99059" h="102235">
                  <a:moveTo>
                    <a:pt x="0" y="0"/>
                  </a:moveTo>
                  <a:lnTo>
                    <a:pt x="75717" y="101968"/>
                  </a:lnTo>
                  <a:lnTo>
                    <a:pt x="99034" y="5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19">
            <a:extLst>
              <a:ext uri="{FF2B5EF4-FFF2-40B4-BE49-F238E27FC236}">
                <a16:creationId xmlns:a16="http://schemas.microsoft.com/office/drawing/2014/main" id="{5A77A0C2-F9B2-F7B4-C3D9-E3A539FD8C0E}"/>
              </a:ext>
            </a:extLst>
          </p:cNvPr>
          <p:cNvSpPr txBox="1"/>
          <p:nvPr/>
        </p:nvSpPr>
        <p:spPr>
          <a:xfrm>
            <a:off x="8624189" y="513316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85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5A26942E-4873-74D1-9CEE-C0B16DF09ED7}"/>
              </a:ext>
            </a:extLst>
          </p:cNvPr>
          <p:cNvSpPr txBox="1"/>
          <p:nvPr/>
        </p:nvSpPr>
        <p:spPr>
          <a:xfrm>
            <a:off x="8624189" y="480960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21">
            <a:extLst>
              <a:ext uri="{FF2B5EF4-FFF2-40B4-BE49-F238E27FC236}">
                <a16:creationId xmlns:a16="http://schemas.microsoft.com/office/drawing/2014/main" id="{7F085A5F-7228-51FB-A502-AF5D12101D51}"/>
              </a:ext>
            </a:extLst>
          </p:cNvPr>
          <p:cNvSpPr txBox="1"/>
          <p:nvPr/>
        </p:nvSpPr>
        <p:spPr>
          <a:xfrm>
            <a:off x="8624189" y="448603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95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22">
            <a:extLst>
              <a:ext uri="{FF2B5EF4-FFF2-40B4-BE49-F238E27FC236}">
                <a16:creationId xmlns:a16="http://schemas.microsoft.com/office/drawing/2014/main" id="{2218262C-D8CC-E1F7-A592-3F865A5E229A}"/>
              </a:ext>
            </a:extLst>
          </p:cNvPr>
          <p:cNvSpPr txBox="1"/>
          <p:nvPr/>
        </p:nvSpPr>
        <p:spPr>
          <a:xfrm>
            <a:off x="8624189" y="4162467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23">
            <a:extLst>
              <a:ext uri="{FF2B5EF4-FFF2-40B4-BE49-F238E27FC236}">
                <a16:creationId xmlns:a16="http://schemas.microsoft.com/office/drawing/2014/main" id="{058BE75F-6A0F-F58F-34A7-1CA3D1CF64B5}"/>
              </a:ext>
            </a:extLst>
          </p:cNvPr>
          <p:cNvSpPr txBox="1"/>
          <p:nvPr/>
        </p:nvSpPr>
        <p:spPr>
          <a:xfrm>
            <a:off x="8624189" y="3838901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24">
            <a:extLst>
              <a:ext uri="{FF2B5EF4-FFF2-40B4-BE49-F238E27FC236}">
                <a16:creationId xmlns:a16="http://schemas.microsoft.com/office/drawing/2014/main" id="{0A254ADC-CA9B-8B52-51BC-172235D533C6}"/>
              </a:ext>
            </a:extLst>
          </p:cNvPr>
          <p:cNvSpPr txBox="1"/>
          <p:nvPr/>
        </p:nvSpPr>
        <p:spPr>
          <a:xfrm>
            <a:off x="8624189" y="3515334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25">
            <a:extLst>
              <a:ext uri="{FF2B5EF4-FFF2-40B4-BE49-F238E27FC236}">
                <a16:creationId xmlns:a16="http://schemas.microsoft.com/office/drawing/2014/main" id="{1FE10CDA-3F74-0A0C-7AE9-62384C6D1A4E}"/>
              </a:ext>
            </a:extLst>
          </p:cNvPr>
          <p:cNvSpPr txBox="1"/>
          <p:nvPr/>
        </p:nvSpPr>
        <p:spPr>
          <a:xfrm>
            <a:off x="8624189" y="3191768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26">
            <a:extLst>
              <a:ext uri="{FF2B5EF4-FFF2-40B4-BE49-F238E27FC236}">
                <a16:creationId xmlns:a16="http://schemas.microsoft.com/office/drawing/2014/main" id="{D3E0C7FE-6E09-3426-A7FD-F66D945A684D}"/>
              </a:ext>
            </a:extLst>
          </p:cNvPr>
          <p:cNvSpPr txBox="1"/>
          <p:nvPr/>
        </p:nvSpPr>
        <p:spPr>
          <a:xfrm>
            <a:off x="8624189" y="2868201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27">
            <a:extLst>
              <a:ext uri="{FF2B5EF4-FFF2-40B4-BE49-F238E27FC236}">
                <a16:creationId xmlns:a16="http://schemas.microsoft.com/office/drawing/2014/main" id="{28EB2482-DB8F-5F17-BE3A-B1F718BED7DE}"/>
              </a:ext>
            </a:extLst>
          </p:cNvPr>
          <p:cNvSpPr txBox="1"/>
          <p:nvPr/>
        </p:nvSpPr>
        <p:spPr>
          <a:xfrm>
            <a:off x="4737848" y="5133293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28">
            <a:extLst>
              <a:ext uri="{FF2B5EF4-FFF2-40B4-BE49-F238E27FC236}">
                <a16:creationId xmlns:a16="http://schemas.microsoft.com/office/drawing/2014/main" id="{99C5C0E4-5934-BF08-F9A2-1B1EC352B0B4}"/>
              </a:ext>
            </a:extLst>
          </p:cNvPr>
          <p:cNvSpPr txBox="1"/>
          <p:nvPr/>
        </p:nvSpPr>
        <p:spPr>
          <a:xfrm>
            <a:off x="4737848" y="475584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29">
            <a:extLst>
              <a:ext uri="{FF2B5EF4-FFF2-40B4-BE49-F238E27FC236}">
                <a16:creationId xmlns:a16="http://schemas.microsoft.com/office/drawing/2014/main" id="{3BE1BAD3-C502-0303-33DC-E426301F7C6C}"/>
              </a:ext>
            </a:extLst>
          </p:cNvPr>
          <p:cNvSpPr txBox="1"/>
          <p:nvPr/>
        </p:nvSpPr>
        <p:spPr>
          <a:xfrm>
            <a:off x="4667266" y="4378389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30">
            <a:extLst>
              <a:ext uri="{FF2B5EF4-FFF2-40B4-BE49-F238E27FC236}">
                <a16:creationId xmlns:a16="http://schemas.microsoft.com/office/drawing/2014/main" id="{3ED611C1-898E-1DEC-3A83-86FF11845B2A}"/>
              </a:ext>
            </a:extLst>
          </p:cNvPr>
          <p:cNvSpPr txBox="1"/>
          <p:nvPr/>
        </p:nvSpPr>
        <p:spPr>
          <a:xfrm>
            <a:off x="4667266" y="4000937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6" name="object 31">
            <a:extLst>
              <a:ext uri="{FF2B5EF4-FFF2-40B4-BE49-F238E27FC236}">
                <a16:creationId xmlns:a16="http://schemas.microsoft.com/office/drawing/2014/main" id="{B27B08B5-8BDA-EF38-8734-92F995EAD8C5}"/>
              </a:ext>
            </a:extLst>
          </p:cNvPr>
          <p:cNvSpPr txBox="1"/>
          <p:nvPr/>
        </p:nvSpPr>
        <p:spPr>
          <a:xfrm>
            <a:off x="4667266" y="3623485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32">
            <a:extLst>
              <a:ext uri="{FF2B5EF4-FFF2-40B4-BE49-F238E27FC236}">
                <a16:creationId xmlns:a16="http://schemas.microsoft.com/office/drawing/2014/main" id="{6D3AD9F2-242D-D8BA-6613-11C92D793AA6}"/>
              </a:ext>
            </a:extLst>
          </p:cNvPr>
          <p:cNvSpPr txBox="1"/>
          <p:nvPr/>
        </p:nvSpPr>
        <p:spPr>
          <a:xfrm>
            <a:off x="4667266" y="3246033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33">
            <a:extLst>
              <a:ext uri="{FF2B5EF4-FFF2-40B4-BE49-F238E27FC236}">
                <a16:creationId xmlns:a16="http://schemas.microsoft.com/office/drawing/2014/main" id="{9C752B2D-9E12-0836-C5EB-C8E0EDE5FAA4}"/>
              </a:ext>
            </a:extLst>
          </p:cNvPr>
          <p:cNvSpPr txBox="1"/>
          <p:nvPr/>
        </p:nvSpPr>
        <p:spPr>
          <a:xfrm>
            <a:off x="4667266" y="2868580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34">
            <a:extLst>
              <a:ext uri="{FF2B5EF4-FFF2-40B4-BE49-F238E27FC236}">
                <a16:creationId xmlns:a16="http://schemas.microsoft.com/office/drawing/2014/main" id="{B2F8E5AF-A37A-7FEA-1390-A60BF11E785C}"/>
              </a:ext>
            </a:extLst>
          </p:cNvPr>
          <p:cNvSpPr txBox="1"/>
          <p:nvPr/>
        </p:nvSpPr>
        <p:spPr>
          <a:xfrm>
            <a:off x="4849541" y="5284957"/>
            <a:ext cx="307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0" name="object 35">
            <a:extLst>
              <a:ext uri="{FF2B5EF4-FFF2-40B4-BE49-F238E27FC236}">
                <a16:creationId xmlns:a16="http://schemas.microsoft.com/office/drawing/2014/main" id="{3DEF68C0-3E22-F05E-3BFF-DD62E8253C72}"/>
              </a:ext>
            </a:extLst>
          </p:cNvPr>
          <p:cNvSpPr txBox="1"/>
          <p:nvPr/>
        </p:nvSpPr>
        <p:spPr>
          <a:xfrm>
            <a:off x="5983035" y="5284957"/>
            <a:ext cx="307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36">
            <a:extLst>
              <a:ext uri="{FF2B5EF4-FFF2-40B4-BE49-F238E27FC236}">
                <a16:creationId xmlns:a16="http://schemas.microsoft.com/office/drawing/2014/main" id="{30ADCAC2-AFD9-4555-D3AF-2CA18F2E7921}"/>
              </a:ext>
            </a:extLst>
          </p:cNvPr>
          <p:cNvSpPr txBox="1"/>
          <p:nvPr/>
        </p:nvSpPr>
        <p:spPr>
          <a:xfrm>
            <a:off x="7111850" y="5284957"/>
            <a:ext cx="307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2" name="object 37">
            <a:extLst>
              <a:ext uri="{FF2B5EF4-FFF2-40B4-BE49-F238E27FC236}">
                <a16:creationId xmlns:a16="http://schemas.microsoft.com/office/drawing/2014/main" id="{A952337B-2C3D-EEEF-9BEE-AF18CADEEF90}"/>
              </a:ext>
            </a:extLst>
          </p:cNvPr>
          <p:cNvSpPr txBox="1"/>
          <p:nvPr/>
        </p:nvSpPr>
        <p:spPr>
          <a:xfrm>
            <a:off x="8254706" y="5284957"/>
            <a:ext cx="307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3" name="object 38">
            <a:extLst>
              <a:ext uri="{FF2B5EF4-FFF2-40B4-BE49-F238E27FC236}">
                <a16:creationId xmlns:a16="http://schemas.microsoft.com/office/drawing/2014/main" id="{753260A4-6154-B90F-0D8F-06DD455B4FD9}"/>
              </a:ext>
            </a:extLst>
          </p:cNvPr>
          <p:cNvSpPr/>
          <p:nvPr/>
        </p:nvSpPr>
        <p:spPr>
          <a:xfrm>
            <a:off x="4988814" y="27820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2D1A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39">
            <a:extLst>
              <a:ext uri="{FF2B5EF4-FFF2-40B4-BE49-F238E27FC236}">
                <a16:creationId xmlns:a16="http://schemas.microsoft.com/office/drawing/2014/main" id="{51AD2534-2F6A-346E-4864-B501651D1572}"/>
              </a:ext>
            </a:extLst>
          </p:cNvPr>
          <p:cNvSpPr/>
          <p:nvPr/>
        </p:nvSpPr>
        <p:spPr>
          <a:xfrm>
            <a:off x="6698742" y="27820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7B6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40">
            <a:extLst>
              <a:ext uri="{FF2B5EF4-FFF2-40B4-BE49-F238E27FC236}">
                <a16:creationId xmlns:a16="http://schemas.microsoft.com/office/drawing/2014/main" id="{4D22E273-1A38-E064-AB94-75A1B0D0C448}"/>
              </a:ext>
            </a:extLst>
          </p:cNvPr>
          <p:cNvSpPr txBox="1"/>
          <p:nvPr/>
        </p:nvSpPr>
        <p:spPr>
          <a:xfrm>
            <a:off x="5245977" y="2205419"/>
            <a:ext cx="3351529" cy="6540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31850" marR="532130" indent="-609600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464646"/>
                </a:solidFill>
                <a:latin typeface="Arial"/>
                <a:cs typeface="Arial"/>
              </a:rPr>
              <a:t>Technology</a:t>
            </a:r>
            <a:r>
              <a:rPr sz="1200" b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price</a:t>
            </a:r>
            <a:r>
              <a:rPr sz="1200" b="1" spc="-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&amp;</a:t>
            </a:r>
            <a:r>
              <a:rPr sz="1200" b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earnings</a:t>
            </a:r>
            <a:r>
              <a:rPr sz="1200" b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64646"/>
                </a:solidFill>
                <a:latin typeface="Arial"/>
                <a:cs typeface="Arial"/>
              </a:rPr>
              <a:t>trends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relative</a:t>
            </a:r>
            <a:r>
              <a:rPr sz="1200" b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200" b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1200" b="1" spc="-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464646"/>
                </a:solidFill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1721485" algn="l"/>
              </a:tabLst>
            </a:pP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Tech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relative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price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 (left)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Tech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relative</a:t>
            </a: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earnings</a:t>
            </a:r>
            <a:r>
              <a:rPr sz="10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(right)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6" name="object 41">
            <a:extLst>
              <a:ext uri="{FF2B5EF4-FFF2-40B4-BE49-F238E27FC236}">
                <a16:creationId xmlns:a16="http://schemas.microsoft.com/office/drawing/2014/main" id="{0C42F08F-F2BD-15C3-47F3-EB287952358E}"/>
              </a:ext>
            </a:extLst>
          </p:cNvPr>
          <p:cNvGrpSpPr/>
          <p:nvPr/>
        </p:nvGrpSpPr>
        <p:grpSpPr>
          <a:xfrm>
            <a:off x="682751" y="2871025"/>
            <a:ext cx="3288029" cy="2097405"/>
            <a:chOff x="682751" y="2871025"/>
            <a:chExt cx="3288029" cy="2097405"/>
          </a:xfrm>
        </p:grpSpPr>
        <p:sp>
          <p:nvSpPr>
            <p:cNvPr id="107" name="object 42">
              <a:extLst>
                <a:ext uri="{FF2B5EF4-FFF2-40B4-BE49-F238E27FC236}">
                  <a16:creationId xmlns:a16="http://schemas.microsoft.com/office/drawing/2014/main" id="{AFC06ADB-C3D4-5B40-0434-8834AA0D7731}"/>
                </a:ext>
              </a:extLst>
            </p:cNvPr>
            <p:cNvSpPr/>
            <p:nvPr/>
          </p:nvSpPr>
          <p:spPr>
            <a:xfrm>
              <a:off x="720851" y="2875788"/>
              <a:ext cx="0" cy="2087880"/>
            </a:xfrm>
            <a:custGeom>
              <a:avLst/>
              <a:gdLst/>
              <a:ahLst/>
              <a:cxnLst/>
              <a:rect l="l" t="t" r="r" b="b"/>
              <a:pathLst>
                <a:path h="2087879">
                  <a:moveTo>
                    <a:pt x="0" y="208788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3">
              <a:extLst>
                <a:ext uri="{FF2B5EF4-FFF2-40B4-BE49-F238E27FC236}">
                  <a16:creationId xmlns:a16="http://schemas.microsoft.com/office/drawing/2014/main" id="{C092C9B4-623B-53E5-C6E9-64F4D5DA858F}"/>
                </a:ext>
              </a:extLst>
            </p:cNvPr>
            <p:cNvSpPr/>
            <p:nvPr/>
          </p:nvSpPr>
          <p:spPr>
            <a:xfrm>
              <a:off x="682751" y="2875788"/>
              <a:ext cx="38100" cy="2087880"/>
            </a:xfrm>
            <a:custGeom>
              <a:avLst/>
              <a:gdLst/>
              <a:ahLst/>
              <a:cxnLst/>
              <a:rect l="l" t="t" r="r" b="b"/>
              <a:pathLst>
                <a:path w="38100" h="2087879">
                  <a:moveTo>
                    <a:pt x="0" y="2087880"/>
                  </a:moveTo>
                  <a:lnTo>
                    <a:pt x="38100" y="2087880"/>
                  </a:lnTo>
                </a:path>
                <a:path w="38100" h="2087879">
                  <a:moveTo>
                    <a:pt x="0" y="1789176"/>
                  </a:moveTo>
                  <a:lnTo>
                    <a:pt x="38100" y="1789176"/>
                  </a:lnTo>
                </a:path>
                <a:path w="38100" h="2087879">
                  <a:moveTo>
                    <a:pt x="0" y="1491996"/>
                  </a:moveTo>
                  <a:lnTo>
                    <a:pt x="38100" y="1491996"/>
                  </a:lnTo>
                </a:path>
                <a:path w="38100" h="2087879">
                  <a:moveTo>
                    <a:pt x="0" y="1193292"/>
                  </a:moveTo>
                  <a:lnTo>
                    <a:pt x="38100" y="1193292"/>
                  </a:lnTo>
                </a:path>
                <a:path w="38100" h="2087879">
                  <a:moveTo>
                    <a:pt x="0" y="894588"/>
                  </a:moveTo>
                  <a:lnTo>
                    <a:pt x="38100" y="894588"/>
                  </a:lnTo>
                </a:path>
                <a:path w="38100" h="2087879">
                  <a:moveTo>
                    <a:pt x="0" y="595884"/>
                  </a:moveTo>
                  <a:lnTo>
                    <a:pt x="38100" y="595884"/>
                  </a:lnTo>
                </a:path>
                <a:path w="38100" h="2087879">
                  <a:moveTo>
                    <a:pt x="0" y="298704"/>
                  </a:moveTo>
                  <a:lnTo>
                    <a:pt x="38100" y="298704"/>
                  </a:lnTo>
                </a:path>
                <a:path w="38100" h="2087879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44">
              <a:extLst>
                <a:ext uri="{FF2B5EF4-FFF2-40B4-BE49-F238E27FC236}">
                  <a16:creationId xmlns:a16="http://schemas.microsoft.com/office/drawing/2014/main" id="{5FC7667A-B810-0712-5A52-60168A9A6ABE}"/>
                </a:ext>
              </a:extLst>
            </p:cNvPr>
            <p:cNvSpPr/>
            <p:nvPr/>
          </p:nvSpPr>
          <p:spPr>
            <a:xfrm>
              <a:off x="720851" y="4069080"/>
              <a:ext cx="3243580" cy="38100"/>
            </a:xfrm>
            <a:custGeom>
              <a:avLst/>
              <a:gdLst/>
              <a:ahLst/>
              <a:cxnLst/>
              <a:rect l="l" t="t" r="r" b="b"/>
              <a:pathLst>
                <a:path w="3243579" h="38100">
                  <a:moveTo>
                    <a:pt x="0" y="0"/>
                  </a:moveTo>
                  <a:lnTo>
                    <a:pt x="3243072" y="0"/>
                  </a:lnTo>
                </a:path>
                <a:path w="3243579" h="38100">
                  <a:moveTo>
                    <a:pt x="0" y="0"/>
                  </a:moveTo>
                  <a:lnTo>
                    <a:pt x="0" y="38100"/>
                  </a:lnTo>
                </a:path>
                <a:path w="3243579" h="38100">
                  <a:moveTo>
                    <a:pt x="324612" y="0"/>
                  </a:moveTo>
                  <a:lnTo>
                    <a:pt x="324612" y="38100"/>
                  </a:lnTo>
                </a:path>
                <a:path w="3243579" h="38100">
                  <a:moveTo>
                    <a:pt x="649224" y="0"/>
                  </a:moveTo>
                  <a:lnTo>
                    <a:pt x="649224" y="38100"/>
                  </a:lnTo>
                </a:path>
                <a:path w="3243579" h="38100">
                  <a:moveTo>
                    <a:pt x="972312" y="0"/>
                  </a:moveTo>
                  <a:lnTo>
                    <a:pt x="972312" y="38100"/>
                  </a:lnTo>
                </a:path>
                <a:path w="3243579" h="38100">
                  <a:moveTo>
                    <a:pt x="1296924" y="0"/>
                  </a:moveTo>
                  <a:lnTo>
                    <a:pt x="1296924" y="38100"/>
                  </a:lnTo>
                </a:path>
                <a:path w="3243579" h="38100">
                  <a:moveTo>
                    <a:pt x="1621536" y="0"/>
                  </a:moveTo>
                  <a:lnTo>
                    <a:pt x="1621536" y="38100"/>
                  </a:lnTo>
                </a:path>
                <a:path w="3243579" h="38100">
                  <a:moveTo>
                    <a:pt x="1946148" y="0"/>
                  </a:moveTo>
                  <a:lnTo>
                    <a:pt x="1946148" y="38100"/>
                  </a:lnTo>
                </a:path>
                <a:path w="3243579" h="38100">
                  <a:moveTo>
                    <a:pt x="2269236" y="0"/>
                  </a:moveTo>
                  <a:lnTo>
                    <a:pt x="2269236" y="38100"/>
                  </a:lnTo>
                </a:path>
                <a:path w="3243579" h="38100">
                  <a:moveTo>
                    <a:pt x="2593848" y="0"/>
                  </a:moveTo>
                  <a:lnTo>
                    <a:pt x="2593848" y="38100"/>
                  </a:lnTo>
                </a:path>
                <a:path w="3243579" h="38100">
                  <a:moveTo>
                    <a:pt x="2918460" y="0"/>
                  </a:moveTo>
                  <a:lnTo>
                    <a:pt x="2918460" y="38100"/>
                  </a:lnTo>
                </a:path>
                <a:path w="3243579" h="38100">
                  <a:moveTo>
                    <a:pt x="3243072" y="0"/>
                  </a:moveTo>
                  <a:lnTo>
                    <a:pt x="3243072" y="38100"/>
                  </a:lnTo>
                </a:path>
              </a:pathLst>
            </a:custGeom>
            <a:ln w="9525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45">
              <a:extLst>
                <a:ext uri="{FF2B5EF4-FFF2-40B4-BE49-F238E27FC236}">
                  <a16:creationId xmlns:a16="http://schemas.microsoft.com/office/drawing/2014/main" id="{6DD3E139-A269-929D-9C8F-665CE10E9292}"/>
                </a:ext>
              </a:extLst>
            </p:cNvPr>
            <p:cNvSpPr/>
            <p:nvPr/>
          </p:nvSpPr>
          <p:spPr>
            <a:xfrm>
              <a:off x="720851" y="3147060"/>
              <a:ext cx="3243580" cy="1492250"/>
            </a:xfrm>
            <a:custGeom>
              <a:avLst/>
              <a:gdLst/>
              <a:ahLst/>
              <a:cxnLst/>
              <a:rect l="l" t="t" r="r" b="b"/>
              <a:pathLst>
                <a:path w="3243579" h="1492250">
                  <a:moveTo>
                    <a:pt x="0" y="1216152"/>
                  </a:moveTo>
                  <a:lnTo>
                    <a:pt x="0" y="1057655"/>
                  </a:lnTo>
                  <a:lnTo>
                    <a:pt x="1524" y="1069848"/>
                  </a:lnTo>
                  <a:lnTo>
                    <a:pt x="1524" y="1018032"/>
                  </a:lnTo>
                  <a:lnTo>
                    <a:pt x="1524" y="1136904"/>
                  </a:lnTo>
                  <a:lnTo>
                    <a:pt x="3048" y="1118615"/>
                  </a:lnTo>
                  <a:lnTo>
                    <a:pt x="3048" y="1135380"/>
                  </a:lnTo>
                  <a:lnTo>
                    <a:pt x="4572" y="1152143"/>
                  </a:lnTo>
                  <a:lnTo>
                    <a:pt x="4572" y="1124711"/>
                  </a:lnTo>
                  <a:lnTo>
                    <a:pt x="4572" y="1114044"/>
                  </a:lnTo>
                  <a:lnTo>
                    <a:pt x="6096" y="1103376"/>
                  </a:lnTo>
                  <a:lnTo>
                    <a:pt x="6096" y="1200911"/>
                  </a:lnTo>
                  <a:lnTo>
                    <a:pt x="7620" y="1156715"/>
                  </a:lnTo>
                  <a:lnTo>
                    <a:pt x="7620" y="1112520"/>
                  </a:lnTo>
                  <a:lnTo>
                    <a:pt x="7620" y="1146048"/>
                  </a:lnTo>
                  <a:lnTo>
                    <a:pt x="9144" y="1184148"/>
                  </a:lnTo>
                  <a:lnTo>
                    <a:pt x="9144" y="1210055"/>
                  </a:lnTo>
                  <a:lnTo>
                    <a:pt x="10668" y="1365504"/>
                  </a:lnTo>
                  <a:lnTo>
                    <a:pt x="10668" y="1417320"/>
                  </a:lnTo>
                  <a:lnTo>
                    <a:pt x="10668" y="1391411"/>
                  </a:lnTo>
                  <a:lnTo>
                    <a:pt x="12192" y="1405127"/>
                  </a:lnTo>
                  <a:lnTo>
                    <a:pt x="13716" y="1408176"/>
                  </a:lnTo>
                  <a:lnTo>
                    <a:pt x="13716" y="1338071"/>
                  </a:lnTo>
                  <a:lnTo>
                    <a:pt x="13716" y="1296923"/>
                  </a:lnTo>
                  <a:lnTo>
                    <a:pt x="13716" y="1303020"/>
                  </a:lnTo>
                  <a:lnTo>
                    <a:pt x="15240" y="1248155"/>
                  </a:lnTo>
                  <a:lnTo>
                    <a:pt x="16764" y="1336548"/>
                  </a:lnTo>
                  <a:lnTo>
                    <a:pt x="16764" y="1345692"/>
                  </a:lnTo>
                  <a:lnTo>
                    <a:pt x="16764" y="1368552"/>
                  </a:lnTo>
                  <a:lnTo>
                    <a:pt x="16764" y="1374648"/>
                  </a:lnTo>
                  <a:lnTo>
                    <a:pt x="18288" y="1394459"/>
                  </a:lnTo>
                  <a:lnTo>
                    <a:pt x="19812" y="1478280"/>
                  </a:lnTo>
                  <a:lnTo>
                    <a:pt x="19812" y="1458467"/>
                  </a:lnTo>
                  <a:lnTo>
                    <a:pt x="19812" y="1424939"/>
                  </a:lnTo>
                  <a:lnTo>
                    <a:pt x="19812" y="1491995"/>
                  </a:lnTo>
                  <a:lnTo>
                    <a:pt x="22860" y="1414271"/>
                  </a:lnTo>
                  <a:lnTo>
                    <a:pt x="22860" y="1409699"/>
                  </a:lnTo>
                  <a:lnTo>
                    <a:pt x="22860" y="1284732"/>
                  </a:lnTo>
                  <a:lnTo>
                    <a:pt x="24384" y="1237488"/>
                  </a:lnTo>
                  <a:lnTo>
                    <a:pt x="24384" y="1175004"/>
                  </a:lnTo>
                  <a:lnTo>
                    <a:pt x="25908" y="1150620"/>
                  </a:lnTo>
                  <a:lnTo>
                    <a:pt x="25908" y="1104899"/>
                  </a:lnTo>
                  <a:lnTo>
                    <a:pt x="25908" y="1120139"/>
                  </a:lnTo>
                  <a:lnTo>
                    <a:pt x="27432" y="1053083"/>
                  </a:lnTo>
                  <a:lnTo>
                    <a:pt x="27432" y="1018032"/>
                  </a:lnTo>
                  <a:lnTo>
                    <a:pt x="28956" y="1097280"/>
                  </a:lnTo>
                  <a:lnTo>
                    <a:pt x="28956" y="1094232"/>
                  </a:lnTo>
                  <a:lnTo>
                    <a:pt x="28956" y="1127760"/>
                  </a:lnTo>
                  <a:lnTo>
                    <a:pt x="30480" y="1104899"/>
                  </a:lnTo>
                  <a:lnTo>
                    <a:pt x="30480" y="1139952"/>
                  </a:lnTo>
                  <a:lnTo>
                    <a:pt x="32004" y="1161288"/>
                  </a:lnTo>
                  <a:lnTo>
                    <a:pt x="32004" y="1095755"/>
                  </a:lnTo>
                  <a:lnTo>
                    <a:pt x="32004" y="1127760"/>
                  </a:lnTo>
                  <a:lnTo>
                    <a:pt x="33528" y="1063752"/>
                  </a:lnTo>
                  <a:lnTo>
                    <a:pt x="33528" y="1053083"/>
                  </a:lnTo>
                  <a:lnTo>
                    <a:pt x="35052" y="932688"/>
                  </a:lnTo>
                  <a:lnTo>
                    <a:pt x="35052" y="950976"/>
                  </a:lnTo>
                  <a:lnTo>
                    <a:pt x="35052" y="957071"/>
                  </a:lnTo>
                  <a:lnTo>
                    <a:pt x="36576" y="943355"/>
                  </a:lnTo>
                  <a:lnTo>
                    <a:pt x="38100" y="929639"/>
                  </a:lnTo>
                  <a:lnTo>
                    <a:pt x="38100" y="976883"/>
                  </a:lnTo>
                  <a:lnTo>
                    <a:pt x="38100" y="758951"/>
                  </a:lnTo>
                  <a:lnTo>
                    <a:pt x="38100" y="658367"/>
                  </a:lnTo>
                  <a:lnTo>
                    <a:pt x="39624" y="705611"/>
                  </a:lnTo>
                  <a:lnTo>
                    <a:pt x="41148" y="630935"/>
                  </a:lnTo>
                  <a:lnTo>
                    <a:pt x="41148" y="600455"/>
                  </a:lnTo>
                  <a:lnTo>
                    <a:pt x="41148" y="638555"/>
                  </a:lnTo>
                  <a:lnTo>
                    <a:pt x="41148" y="573023"/>
                  </a:lnTo>
                  <a:lnTo>
                    <a:pt x="42672" y="647699"/>
                  </a:lnTo>
                  <a:lnTo>
                    <a:pt x="44196" y="697991"/>
                  </a:lnTo>
                  <a:lnTo>
                    <a:pt x="44196" y="719327"/>
                  </a:lnTo>
                  <a:lnTo>
                    <a:pt x="44196" y="684275"/>
                  </a:lnTo>
                  <a:lnTo>
                    <a:pt x="44196" y="635507"/>
                  </a:lnTo>
                  <a:lnTo>
                    <a:pt x="45720" y="659891"/>
                  </a:lnTo>
                  <a:lnTo>
                    <a:pt x="47244" y="595883"/>
                  </a:lnTo>
                  <a:lnTo>
                    <a:pt x="47244" y="522731"/>
                  </a:lnTo>
                  <a:lnTo>
                    <a:pt x="47244" y="591311"/>
                  </a:lnTo>
                  <a:lnTo>
                    <a:pt x="48768" y="626363"/>
                  </a:lnTo>
                  <a:lnTo>
                    <a:pt x="48768" y="452627"/>
                  </a:lnTo>
                  <a:lnTo>
                    <a:pt x="50292" y="423671"/>
                  </a:lnTo>
                  <a:lnTo>
                    <a:pt x="50292" y="449579"/>
                  </a:lnTo>
                  <a:lnTo>
                    <a:pt x="50292" y="623315"/>
                  </a:lnTo>
                  <a:lnTo>
                    <a:pt x="51816" y="687323"/>
                  </a:lnTo>
                  <a:lnTo>
                    <a:pt x="51816" y="676655"/>
                  </a:lnTo>
                  <a:lnTo>
                    <a:pt x="53340" y="633983"/>
                  </a:lnTo>
                  <a:lnTo>
                    <a:pt x="53340" y="592835"/>
                  </a:lnTo>
                  <a:lnTo>
                    <a:pt x="53340" y="521207"/>
                  </a:lnTo>
                  <a:lnTo>
                    <a:pt x="54864" y="505967"/>
                  </a:lnTo>
                  <a:lnTo>
                    <a:pt x="54864" y="630935"/>
                  </a:lnTo>
                  <a:lnTo>
                    <a:pt x="56388" y="633983"/>
                  </a:lnTo>
                  <a:lnTo>
                    <a:pt x="56388" y="627887"/>
                  </a:lnTo>
                  <a:lnTo>
                    <a:pt x="56388" y="641603"/>
                  </a:lnTo>
                  <a:lnTo>
                    <a:pt x="57912" y="601979"/>
                  </a:lnTo>
                  <a:lnTo>
                    <a:pt x="59436" y="544067"/>
                  </a:lnTo>
                  <a:lnTo>
                    <a:pt x="59436" y="541019"/>
                  </a:lnTo>
                  <a:lnTo>
                    <a:pt x="59436" y="537971"/>
                  </a:lnTo>
                  <a:lnTo>
                    <a:pt x="60960" y="566927"/>
                  </a:lnTo>
                  <a:lnTo>
                    <a:pt x="60960" y="612647"/>
                  </a:lnTo>
                  <a:lnTo>
                    <a:pt x="62484" y="574547"/>
                  </a:lnTo>
                  <a:lnTo>
                    <a:pt x="62484" y="650747"/>
                  </a:lnTo>
                  <a:lnTo>
                    <a:pt x="62484" y="684275"/>
                  </a:lnTo>
                  <a:lnTo>
                    <a:pt x="64008" y="728471"/>
                  </a:lnTo>
                  <a:lnTo>
                    <a:pt x="64008" y="684275"/>
                  </a:lnTo>
                  <a:lnTo>
                    <a:pt x="65532" y="682751"/>
                  </a:lnTo>
                  <a:lnTo>
                    <a:pt x="65532" y="661415"/>
                  </a:lnTo>
                  <a:lnTo>
                    <a:pt x="65532" y="728471"/>
                  </a:lnTo>
                  <a:lnTo>
                    <a:pt x="67056" y="755903"/>
                  </a:lnTo>
                  <a:lnTo>
                    <a:pt x="67056" y="774191"/>
                  </a:lnTo>
                  <a:lnTo>
                    <a:pt x="68580" y="839723"/>
                  </a:lnTo>
                  <a:lnTo>
                    <a:pt x="68580" y="886967"/>
                  </a:lnTo>
                  <a:lnTo>
                    <a:pt x="70104" y="914399"/>
                  </a:lnTo>
                  <a:lnTo>
                    <a:pt x="70104" y="963167"/>
                  </a:lnTo>
                  <a:lnTo>
                    <a:pt x="71628" y="885444"/>
                  </a:lnTo>
                  <a:lnTo>
                    <a:pt x="71628" y="900683"/>
                  </a:lnTo>
                  <a:lnTo>
                    <a:pt x="73152" y="829055"/>
                  </a:lnTo>
                  <a:lnTo>
                    <a:pt x="73152" y="891539"/>
                  </a:lnTo>
                  <a:lnTo>
                    <a:pt x="73152" y="894588"/>
                  </a:lnTo>
                  <a:lnTo>
                    <a:pt x="74676" y="891539"/>
                  </a:lnTo>
                  <a:lnTo>
                    <a:pt x="74676" y="961644"/>
                  </a:lnTo>
                  <a:lnTo>
                    <a:pt x="76200" y="993647"/>
                  </a:lnTo>
                  <a:lnTo>
                    <a:pt x="76200" y="986027"/>
                  </a:lnTo>
                  <a:lnTo>
                    <a:pt x="76200" y="929639"/>
                  </a:lnTo>
                  <a:lnTo>
                    <a:pt x="77724" y="970788"/>
                  </a:lnTo>
                  <a:lnTo>
                    <a:pt x="77724" y="1013459"/>
                  </a:lnTo>
                  <a:lnTo>
                    <a:pt x="79248" y="1004315"/>
                  </a:lnTo>
                  <a:lnTo>
                    <a:pt x="79248" y="952499"/>
                  </a:lnTo>
                  <a:lnTo>
                    <a:pt x="79248" y="984504"/>
                  </a:lnTo>
                  <a:lnTo>
                    <a:pt x="80772" y="1024127"/>
                  </a:lnTo>
                  <a:lnTo>
                    <a:pt x="82296" y="1121664"/>
                  </a:lnTo>
                  <a:lnTo>
                    <a:pt x="82296" y="1120139"/>
                  </a:lnTo>
                  <a:lnTo>
                    <a:pt x="82296" y="1179576"/>
                  </a:lnTo>
                  <a:lnTo>
                    <a:pt x="83820" y="1237488"/>
                  </a:lnTo>
                  <a:lnTo>
                    <a:pt x="83820" y="1187195"/>
                  </a:lnTo>
                  <a:lnTo>
                    <a:pt x="85344" y="1158239"/>
                  </a:lnTo>
                  <a:lnTo>
                    <a:pt x="85344" y="1117092"/>
                  </a:lnTo>
                  <a:lnTo>
                    <a:pt x="85344" y="1138427"/>
                  </a:lnTo>
                  <a:lnTo>
                    <a:pt x="86868" y="1100327"/>
                  </a:lnTo>
                  <a:lnTo>
                    <a:pt x="86868" y="1156715"/>
                  </a:lnTo>
                  <a:lnTo>
                    <a:pt x="88392" y="1149095"/>
                  </a:lnTo>
                  <a:lnTo>
                    <a:pt x="88392" y="1239011"/>
                  </a:lnTo>
                  <a:lnTo>
                    <a:pt x="88392" y="1193292"/>
                  </a:lnTo>
                  <a:lnTo>
                    <a:pt x="89916" y="1243583"/>
                  </a:lnTo>
                  <a:lnTo>
                    <a:pt x="89916" y="1278636"/>
                  </a:lnTo>
                  <a:lnTo>
                    <a:pt x="91440" y="1275588"/>
                  </a:lnTo>
                  <a:lnTo>
                    <a:pt x="91440" y="1274064"/>
                  </a:lnTo>
                  <a:lnTo>
                    <a:pt x="91440" y="1213104"/>
                  </a:lnTo>
                  <a:lnTo>
                    <a:pt x="92964" y="1178052"/>
                  </a:lnTo>
                  <a:lnTo>
                    <a:pt x="94488" y="1173480"/>
                  </a:lnTo>
                  <a:lnTo>
                    <a:pt x="94488" y="1197864"/>
                  </a:lnTo>
                  <a:lnTo>
                    <a:pt x="94488" y="1220723"/>
                  </a:lnTo>
                  <a:lnTo>
                    <a:pt x="94488" y="1216152"/>
                  </a:lnTo>
                  <a:lnTo>
                    <a:pt x="97536" y="1167383"/>
                  </a:lnTo>
                  <a:lnTo>
                    <a:pt x="97536" y="1205483"/>
                  </a:lnTo>
                  <a:lnTo>
                    <a:pt x="97536" y="1207008"/>
                  </a:lnTo>
                  <a:lnTo>
                    <a:pt x="97536" y="1222248"/>
                  </a:lnTo>
                  <a:lnTo>
                    <a:pt x="99060" y="1200911"/>
                  </a:lnTo>
                  <a:lnTo>
                    <a:pt x="100584" y="1175004"/>
                  </a:lnTo>
                  <a:lnTo>
                    <a:pt x="100584" y="1176527"/>
                  </a:lnTo>
                  <a:lnTo>
                    <a:pt x="100584" y="1217676"/>
                  </a:lnTo>
                  <a:lnTo>
                    <a:pt x="100584" y="1257299"/>
                  </a:lnTo>
                  <a:lnTo>
                    <a:pt x="102107" y="1208532"/>
                  </a:lnTo>
                  <a:lnTo>
                    <a:pt x="103632" y="1229867"/>
                  </a:lnTo>
                  <a:lnTo>
                    <a:pt x="103632" y="1138427"/>
                  </a:lnTo>
                  <a:lnTo>
                    <a:pt x="103632" y="1114044"/>
                  </a:lnTo>
                  <a:lnTo>
                    <a:pt x="105155" y="1121664"/>
                  </a:lnTo>
                  <a:lnTo>
                    <a:pt x="105155" y="1152143"/>
                  </a:lnTo>
                  <a:lnTo>
                    <a:pt x="106680" y="1152143"/>
                  </a:lnTo>
                  <a:lnTo>
                    <a:pt x="106680" y="1136904"/>
                  </a:lnTo>
                  <a:lnTo>
                    <a:pt x="106680" y="1162811"/>
                  </a:lnTo>
                  <a:lnTo>
                    <a:pt x="108204" y="1185671"/>
                  </a:lnTo>
                  <a:lnTo>
                    <a:pt x="108204" y="1146048"/>
                  </a:lnTo>
                  <a:lnTo>
                    <a:pt x="109728" y="1141476"/>
                  </a:lnTo>
                  <a:lnTo>
                    <a:pt x="109728" y="1050036"/>
                  </a:lnTo>
                  <a:lnTo>
                    <a:pt x="109728" y="1042415"/>
                  </a:lnTo>
                  <a:lnTo>
                    <a:pt x="111252" y="1040891"/>
                  </a:lnTo>
                  <a:lnTo>
                    <a:pt x="112776" y="982979"/>
                  </a:lnTo>
                  <a:lnTo>
                    <a:pt x="112776" y="986027"/>
                  </a:lnTo>
                  <a:lnTo>
                    <a:pt x="112776" y="1028699"/>
                  </a:lnTo>
                  <a:lnTo>
                    <a:pt x="114300" y="1051559"/>
                  </a:lnTo>
                  <a:lnTo>
                    <a:pt x="115823" y="1053083"/>
                  </a:lnTo>
                  <a:lnTo>
                    <a:pt x="115823" y="1083564"/>
                  </a:lnTo>
                  <a:lnTo>
                    <a:pt x="115823" y="1086611"/>
                  </a:lnTo>
                  <a:lnTo>
                    <a:pt x="115823" y="1034795"/>
                  </a:lnTo>
                  <a:lnTo>
                    <a:pt x="117348" y="984504"/>
                  </a:lnTo>
                  <a:lnTo>
                    <a:pt x="118872" y="1057655"/>
                  </a:lnTo>
                  <a:lnTo>
                    <a:pt x="118872" y="1065276"/>
                  </a:lnTo>
                  <a:lnTo>
                    <a:pt x="118872" y="1103376"/>
                  </a:lnTo>
                  <a:lnTo>
                    <a:pt x="118872" y="1091183"/>
                  </a:lnTo>
                  <a:lnTo>
                    <a:pt x="120396" y="1149095"/>
                  </a:lnTo>
                  <a:lnTo>
                    <a:pt x="121920" y="1175004"/>
                  </a:lnTo>
                  <a:lnTo>
                    <a:pt x="121920" y="1158239"/>
                  </a:lnTo>
                  <a:lnTo>
                    <a:pt x="121920" y="1144523"/>
                  </a:lnTo>
                  <a:lnTo>
                    <a:pt x="121920" y="1056132"/>
                  </a:lnTo>
                  <a:lnTo>
                    <a:pt x="123444" y="1059180"/>
                  </a:lnTo>
                  <a:lnTo>
                    <a:pt x="124968" y="1046988"/>
                  </a:lnTo>
                  <a:lnTo>
                    <a:pt x="124968" y="1085088"/>
                  </a:lnTo>
                  <a:lnTo>
                    <a:pt x="124968" y="1037844"/>
                  </a:lnTo>
                  <a:lnTo>
                    <a:pt x="126492" y="1050036"/>
                  </a:lnTo>
                  <a:lnTo>
                    <a:pt x="126492" y="1036319"/>
                  </a:lnTo>
                  <a:lnTo>
                    <a:pt x="128016" y="1077467"/>
                  </a:lnTo>
                  <a:lnTo>
                    <a:pt x="128016" y="1075944"/>
                  </a:lnTo>
                  <a:lnTo>
                    <a:pt x="128016" y="1062227"/>
                  </a:lnTo>
                  <a:lnTo>
                    <a:pt x="129539" y="1022604"/>
                  </a:lnTo>
                  <a:lnTo>
                    <a:pt x="129539" y="955547"/>
                  </a:lnTo>
                  <a:lnTo>
                    <a:pt x="131064" y="1028699"/>
                  </a:lnTo>
                  <a:lnTo>
                    <a:pt x="131064" y="1008888"/>
                  </a:lnTo>
                  <a:lnTo>
                    <a:pt x="131064" y="1040891"/>
                  </a:lnTo>
                  <a:lnTo>
                    <a:pt x="132588" y="1002791"/>
                  </a:lnTo>
                  <a:lnTo>
                    <a:pt x="132588" y="842771"/>
                  </a:lnTo>
                  <a:lnTo>
                    <a:pt x="134112" y="848867"/>
                  </a:lnTo>
                  <a:lnTo>
                    <a:pt x="134112" y="845819"/>
                  </a:lnTo>
                  <a:lnTo>
                    <a:pt x="134112" y="813815"/>
                  </a:lnTo>
                  <a:lnTo>
                    <a:pt x="135636" y="781811"/>
                  </a:lnTo>
                  <a:lnTo>
                    <a:pt x="135636" y="723899"/>
                  </a:lnTo>
                  <a:lnTo>
                    <a:pt x="137160" y="763523"/>
                  </a:lnTo>
                  <a:lnTo>
                    <a:pt x="137160" y="731519"/>
                  </a:lnTo>
                  <a:lnTo>
                    <a:pt x="137160" y="772667"/>
                  </a:lnTo>
                  <a:lnTo>
                    <a:pt x="138684" y="742187"/>
                  </a:lnTo>
                  <a:lnTo>
                    <a:pt x="138684" y="748283"/>
                  </a:lnTo>
                  <a:lnTo>
                    <a:pt x="140208" y="777239"/>
                  </a:lnTo>
                  <a:lnTo>
                    <a:pt x="140208" y="778763"/>
                  </a:lnTo>
                  <a:lnTo>
                    <a:pt x="141732" y="737615"/>
                  </a:lnTo>
                  <a:lnTo>
                    <a:pt x="141732" y="769619"/>
                  </a:lnTo>
                  <a:lnTo>
                    <a:pt x="143256" y="783335"/>
                  </a:lnTo>
                  <a:lnTo>
                    <a:pt x="143256" y="794003"/>
                  </a:lnTo>
                  <a:lnTo>
                    <a:pt x="143256" y="752855"/>
                  </a:lnTo>
                  <a:lnTo>
                    <a:pt x="144780" y="774191"/>
                  </a:lnTo>
                  <a:lnTo>
                    <a:pt x="144780" y="826007"/>
                  </a:lnTo>
                  <a:lnTo>
                    <a:pt x="146304" y="784859"/>
                  </a:lnTo>
                  <a:lnTo>
                    <a:pt x="146304" y="821435"/>
                  </a:lnTo>
                  <a:lnTo>
                    <a:pt x="146304" y="777239"/>
                  </a:lnTo>
                  <a:lnTo>
                    <a:pt x="147828" y="758951"/>
                  </a:lnTo>
                  <a:lnTo>
                    <a:pt x="147828" y="691895"/>
                  </a:lnTo>
                  <a:lnTo>
                    <a:pt x="149352" y="676655"/>
                  </a:lnTo>
                  <a:lnTo>
                    <a:pt x="149352" y="670559"/>
                  </a:lnTo>
                  <a:lnTo>
                    <a:pt x="150876" y="676655"/>
                  </a:lnTo>
                  <a:lnTo>
                    <a:pt x="150876" y="739139"/>
                  </a:lnTo>
                  <a:lnTo>
                    <a:pt x="150876" y="746759"/>
                  </a:lnTo>
                  <a:lnTo>
                    <a:pt x="152400" y="783335"/>
                  </a:lnTo>
                  <a:lnTo>
                    <a:pt x="152400" y="760475"/>
                  </a:lnTo>
                  <a:lnTo>
                    <a:pt x="153924" y="745235"/>
                  </a:lnTo>
                  <a:lnTo>
                    <a:pt x="153924" y="755903"/>
                  </a:lnTo>
                  <a:lnTo>
                    <a:pt x="153924" y="768095"/>
                  </a:lnTo>
                  <a:lnTo>
                    <a:pt x="155448" y="745235"/>
                  </a:lnTo>
                  <a:lnTo>
                    <a:pt x="156972" y="737615"/>
                  </a:lnTo>
                  <a:lnTo>
                    <a:pt x="156972" y="728471"/>
                  </a:lnTo>
                  <a:lnTo>
                    <a:pt x="156972" y="685799"/>
                  </a:lnTo>
                  <a:lnTo>
                    <a:pt x="158496" y="693419"/>
                  </a:lnTo>
                  <a:lnTo>
                    <a:pt x="158496" y="644651"/>
                  </a:lnTo>
                  <a:lnTo>
                    <a:pt x="160020" y="608075"/>
                  </a:lnTo>
                  <a:lnTo>
                    <a:pt x="160020" y="589787"/>
                  </a:lnTo>
                  <a:lnTo>
                    <a:pt x="160020" y="652271"/>
                  </a:lnTo>
                  <a:lnTo>
                    <a:pt x="161544" y="784859"/>
                  </a:lnTo>
                  <a:lnTo>
                    <a:pt x="161544" y="704087"/>
                  </a:lnTo>
                  <a:lnTo>
                    <a:pt x="163068" y="742187"/>
                  </a:lnTo>
                  <a:lnTo>
                    <a:pt x="163068" y="765047"/>
                  </a:lnTo>
                  <a:lnTo>
                    <a:pt x="163068" y="836676"/>
                  </a:lnTo>
                  <a:lnTo>
                    <a:pt x="164592" y="862583"/>
                  </a:lnTo>
                  <a:lnTo>
                    <a:pt x="164592" y="844295"/>
                  </a:lnTo>
                  <a:lnTo>
                    <a:pt x="166116" y="868679"/>
                  </a:lnTo>
                  <a:lnTo>
                    <a:pt x="166116" y="899159"/>
                  </a:lnTo>
                  <a:lnTo>
                    <a:pt x="166116" y="929639"/>
                  </a:lnTo>
                  <a:lnTo>
                    <a:pt x="167640" y="906779"/>
                  </a:lnTo>
                  <a:lnTo>
                    <a:pt x="167640" y="851915"/>
                  </a:lnTo>
                  <a:lnTo>
                    <a:pt x="169164" y="839723"/>
                  </a:lnTo>
                  <a:lnTo>
                    <a:pt x="169164" y="874776"/>
                  </a:lnTo>
                  <a:lnTo>
                    <a:pt x="169164" y="801623"/>
                  </a:lnTo>
                  <a:lnTo>
                    <a:pt x="170688" y="806195"/>
                  </a:lnTo>
                  <a:lnTo>
                    <a:pt x="172212" y="777239"/>
                  </a:lnTo>
                  <a:lnTo>
                    <a:pt x="172212" y="864107"/>
                  </a:lnTo>
                  <a:lnTo>
                    <a:pt x="172212" y="876299"/>
                  </a:lnTo>
                  <a:lnTo>
                    <a:pt x="172212" y="868679"/>
                  </a:lnTo>
                  <a:lnTo>
                    <a:pt x="173736" y="861059"/>
                  </a:lnTo>
                  <a:lnTo>
                    <a:pt x="175260" y="829055"/>
                  </a:lnTo>
                  <a:lnTo>
                    <a:pt x="175260" y="775715"/>
                  </a:lnTo>
                  <a:lnTo>
                    <a:pt x="175260" y="806195"/>
                  </a:lnTo>
                  <a:lnTo>
                    <a:pt x="175260" y="780287"/>
                  </a:lnTo>
                  <a:lnTo>
                    <a:pt x="176784" y="774191"/>
                  </a:lnTo>
                  <a:lnTo>
                    <a:pt x="178308" y="803147"/>
                  </a:lnTo>
                  <a:lnTo>
                    <a:pt x="178308" y="810767"/>
                  </a:lnTo>
                  <a:lnTo>
                    <a:pt x="178308" y="832104"/>
                  </a:lnTo>
                  <a:lnTo>
                    <a:pt x="178308" y="765047"/>
                  </a:lnTo>
                  <a:lnTo>
                    <a:pt x="179832" y="722375"/>
                  </a:lnTo>
                  <a:lnTo>
                    <a:pt x="181356" y="720851"/>
                  </a:lnTo>
                  <a:lnTo>
                    <a:pt x="181356" y="749807"/>
                  </a:lnTo>
                  <a:lnTo>
                    <a:pt x="181356" y="772667"/>
                  </a:lnTo>
                  <a:lnTo>
                    <a:pt x="181356" y="755903"/>
                  </a:lnTo>
                  <a:lnTo>
                    <a:pt x="184404" y="754379"/>
                  </a:lnTo>
                  <a:lnTo>
                    <a:pt x="184404" y="804671"/>
                  </a:lnTo>
                  <a:lnTo>
                    <a:pt x="184404" y="777239"/>
                  </a:lnTo>
                  <a:lnTo>
                    <a:pt x="185928" y="850391"/>
                  </a:lnTo>
                  <a:lnTo>
                    <a:pt x="185928" y="867155"/>
                  </a:lnTo>
                  <a:lnTo>
                    <a:pt x="187452" y="848867"/>
                  </a:lnTo>
                  <a:lnTo>
                    <a:pt x="187452" y="911351"/>
                  </a:lnTo>
                  <a:lnTo>
                    <a:pt x="187452" y="967739"/>
                  </a:lnTo>
                  <a:lnTo>
                    <a:pt x="188976" y="975359"/>
                  </a:lnTo>
                  <a:lnTo>
                    <a:pt x="188976" y="982979"/>
                  </a:lnTo>
                  <a:lnTo>
                    <a:pt x="190500" y="1031747"/>
                  </a:lnTo>
                  <a:lnTo>
                    <a:pt x="190500" y="1001267"/>
                  </a:lnTo>
                  <a:lnTo>
                    <a:pt x="190500" y="1011935"/>
                  </a:lnTo>
                  <a:lnTo>
                    <a:pt x="192024" y="947927"/>
                  </a:lnTo>
                  <a:lnTo>
                    <a:pt x="192024" y="958595"/>
                  </a:lnTo>
                  <a:lnTo>
                    <a:pt x="193548" y="996695"/>
                  </a:lnTo>
                  <a:lnTo>
                    <a:pt x="193548" y="973835"/>
                  </a:lnTo>
                  <a:lnTo>
                    <a:pt x="193548" y="922019"/>
                  </a:lnTo>
                  <a:lnTo>
                    <a:pt x="195072" y="899159"/>
                  </a:lnTo>
                  <a:lnTo>
                    <a:pt x="196596" y="891539"/>
                  </a:lnTo>
                  <a:lnTo>
                    <a:pt x="196596" y="935735"/>
                  </a:lnTo>
                  <a:lnTo>
                    <a:pt x="196596" y="957071"/>
                  </a:lnTo>
                  <a:lnTo>
                    <a:pt x="196596" y="975359"/>
                  </a:lnTo>
                  <a:lnTo>
                    <a:pt x="198120" y="1014983"/>
                  </a:lnTo>
                  <a:lnTo>
                    <a:pt x="199644" y="1008888"/>
                  </a:lnTo>
                  <a:lnTo>
                    <a:pt x="199644" y="1018032"/>
                  </a:lnTo>
                  <a:lnTo>
                    <a:pt x="199644" y="957071"/>
                  </a:lnTo>
                  <a:lnTo>
                    <a:pt x="199644" y="922019"/>
                  </a:lnTo>
                  <a:lnTo>
                    <a:pt x="201168" y="911351"/>
                  </a:lnTo>
                  <a:lnTo>
                    <a:pt x="202692" y="941832"/>
                  </a:lnTo>
                  <a:lnTo>
                    <a:pt x="202692" y="880871"/>
                  </a:lnTo>
                  <a:lnTo>
                    <a:pt x="202692" y="949451"/>
                  </a:lnTo>
                  <a:lnTo>
                    <a:pt x="202692" y="871727"/>
                  </a:lnTo>
                  <a:lnTo>
                    <a:pt x="204215" y="856488"/>
                  </a:lnTo>
                  <a:lnTo>
                    <a:pt x="205740" y="891539"/>
                  </a:lnTo>
                  <a:lnTo>
                    <a:pt x="205740" y="929639"/>
                  </a:lnTo>
                  <a:lnTo>
                    <a:pt x="205740" y="926591"/>
                  </a:lnTo>
                  <a:lnTo>
                    <a:pt x="207264" y="943355"/>
                  </a:lnTo>
                  <a:lnTo>
                    <a:pt x="207264" y="1007363"/>
                  </a:lnTo>
                  <a:lnTo>
                    <a:pt x="208788" y="975359"/>
                  </a:lnTo>
                  <a:lnTo>
                    <a:pt x="208788" y="1001267"/>
                  </a:lnTo>
                  <a:lnTo>
                    <a:pt x="208788" y="975359"/>
                  </a:lnTo>
                  <a:lnTo>
                    <a:pt x="210311" y="900683"/>
                  </a:lnTo>
                  <a:lnTo>
                    <a:pt x="210311" y="871727"/>
                  </a:lnTo>
                  <a:lnTo>
                    <a:pt x="211836" y="859535"/>
                  </a:lnTo>
                  <a:lnTo>
                    <a:pt x="211836" y="839723"/>
                  </a:lnTo>
                  <a:lnTo>
                    <a:pt x="211836" y="879347"/>
                  </a:lnTo>
                  <a:lnTo>
                    <a:pt x="213360" y="861059"/>
                  </a:lnTo>
                  <a:lnTo>
                    <a:pt x="213360" y="876299"/>
                  </a:lnTo>
                  <a:lnTo>
                    <a:pt x="214884" y="917447"/>
                  </a:lnTo>
                  <a:lnTo>
                    <a:pt x="214884" y="871727"/>
                  </a:lnTo>
                  <a:lnTo>
                    <a:pt x="214884" y="827532"/>
                  </a:lnTo>
                  <a:lnTo>
                    <a:pt x="216408" y="794003"/>
                  </a:lnTo>
                  <a:lnTo>
                    <a:pt x="216408" y="801623"/>
                  </a:lnTo>
                  <a:lnTo>
                    <a:pt x="217932" y="838199"/>
                  </a:lnTo>
                  <a:lnTo>
                    <a:pt x="217932" y="816863"/>
                  </a:lnTo>
                  <a:lnTo>
                    <a:pt x="217932" y="789431"/>
                  </a:lnTo>
                  <a:lnTo>
                    <a:pt x="219456" y="797051"/>
                  </a:lnTo>
                  <a:lnTo>
                    <a:pt x="220979" y="760475"/>
                  </a:lnTo>
                  <a:lnTo>
                    <a:pt x="220979" y="746759"/>
                  </a:lnTo>
                  <a:lnTo>
                    <a:pt x="220979" y="737615"/>
                  </a:lnTo>
                  <a:lnTo>
                    <a:pt x="222504" y="728471"/>
                  </a:lnTo>
                  <a:lnTo>
                    <a:pt x="222504" y="754379"/>
                  </a:lnTo>
                  <a:lnTo>
                    <a:pt x="224028" y="804671"/>
                  </a:lnTo>
                  <a:lnTo>
                    <a:pt x="224028" y="780287"/>
                  </a:lnTo>
                  <a:lnTo>
                    <a:pt x="224028" y="765047"/>
                  </a:lnTo>
                  <a:lnTo>
                    <a:pt x="225552" y="774191"/>
                  </a:lnTo>
                  <a:lnTo>
                    <a:pt x="225552" y="746759"/>
                  </a:lnTo>
                  <a:lnTo>
                    <a:pt x="227076" y="725423"/>
                  </a:lnTo>
                  <a:lnTo>
                    <a:pt x="227076" y="763523"/>
                  </a:lnTo>
                  <a:lnTo>
                    <a:pt x="228600" y="794003"/>
                  </a:lnTo>
                  <a:lnTo>
                    <a:pt x="228600" y="842771"/>
                  </a:lnTo>
                  <a:lnTo>
                    <a:pt x="228600" y="824483"/>
                  </a:lnTo>
                  <a:lnTo>
                    <a:pt x="230124" y="862583"/>
                  </a:lnTo>
                  <a:lnTo>
                    <a:pt x="230124" y="923544"/>
                  </a:lnTo>
                  <a:lnTo>
                    <a:pt x="231647" y="923544"/>
                  </a:lnTo>
                  <a:lnTo>
                    <a:pt x="231647" y="967739"/>
                  </a:lnTo>
                  <a:lnTo>
                    <a:pt x="231647" y="973835"/>
                  </a:lnTo>
                  <a:lnTo>
                    <a:pt x="233172" y="938783"/>
                  </a:lnTo>
                  <a:lnTo>
                    <a:pt x="234696" y="918971"/>
                  </a:lnTo>
                  <a:lnTo>
                    <a:pt x="234696" y="958595"/>
                  </a:lnTo>
                  <a:lnTo>
                    <a:pt x="234696" y="946404"/>
                  </a:lnTo>
                  <a:lnTo>
                    <a:pt x="236220" y="873251"/>
                  </a:lnTo>
                  <a:lnTo>
                    <a:pt x="237744" y="865632"/>
                  </a:lnTo>
                  <a:lnTo>
                    <a:pt x="237744" y="801623"/>
                  </a:lnTo>
                  <a:lnTo>
                    <a:pt x="237744" y="769619"/>
                  </a:lnTo>
                  <a:lnTo>
                    <a:pt x="239268" y="821435"/>
                  </a:lnTo>
                  <a:lnTo>
                    <a:pt x="239268" y="850391"/>
                  </a:lnTo>
                  <a:lnTo>
                    <a:pt x="240792" y="818388"/>
                  </a:lnTo>
                  <a:lnTo>
                    <a:pt x="240792" y="829055"/>
                  </a:lnTo>
                  <a:lnTo>
                    <a:pt x="240792" y="838199"/>
                  </a:lnTo>
                  <a:lnTo>
                    <a:pt x="242315" y="868679"/>
                  </a:lnTo>
                  <a:lnTo>
                    <a:pt x="243840" y="923544"/>
                  </a:lnTo>
                  <a:lnTo>
                    <a:pt x="243840" y="911351"/>
                  </a:lnTo>
                  <a:lnTo>
                    <a:pt x="243840" y="989076"/>
                  </a:lnTo>
                  <a:lnTo>
                    <a:pt x="245364" y="1033271"/>
                  </a:lnTo>
                  <a:lnTo>
                    <a:pt x="245364" y="1056132"/>
                  </a:lnTo>
                  <a:lnTo>
                    <a:pt x="246888" y="1022604"/>
                  </a:lnTo>
                  <a:lnTo>
                    <a:pt x="246888" y="1001267"/>
                  </a:lnTo>
                  <a:lnTo>
                    <a:pt x="246888" y="992123"/>
                  </a:lnTo>
                  <a:lnTo>
                    <a:pt x="248411" y="986027"/>
                  </a:lnTo>
                  <a:lnTo>
                    <a:pt x="248411" y="1010411"/>
                  </a:lnTo>
                  <a:lnTo>
                    <a:pt x="249936" y="1013459"/>
                  </a:lnTo>
                  <a:lnTo>
                    <a:pt x="249936" y="1045463"/>
                  </a:lnTo>
                  <a:lnTo>
                    <a:pt x="249936" y="1109471"/>
                  </a:lnTo>
                  <a:lnTo>
                    <a:pt x="251460" y="1162811"/>
                  </a:lnTo>
                  <a:lnTo>
                    <a:pt x="252984" y="1112520"/>
                  </a:lnTo>
                  <a:lnTo>
                    <a:pt x="252984" y="1024127"/>
                  </a:lnTo>
                  <a:lnTo>
                    <a:pt x="252984" y="1062227"/>
                  </a:lnTo>
                  <a:lnTo>
                    <a:pt x="252984" y="1063752"/>
                  </a:lnTo>
                  <a:lnTo>
                    <a:pt x="254508" y="1050036"/>
                  </a:lnTo>
                  <a:lnTo>
                    <a:pt x="256032" y="1057655"/>
                  </a:lnTo>
                  <a:lnTo>
                    <a:pt x="256032" y="1072895"/>
                  </a:lnTo>
                  <a:lnTo>
                    <a:pt x="256032" y="1007363"/>
                  </a:lnTo>
                  <a:lnTo>
                    <a:pt x="256032" y="1027176"/>
                  </a:lnTo>
                  <a:lnTo>
                    <a:pt x="259079" y="1078992"/>
                  </a:lnTo>
                  <a:lnTo>
                    <a:pt x="259079" y="1062227"/>
                  </a:lnTo>
                  <a:lnTo>
                    <a:pt x="259079" y="1030223"/>
                  </a:lnTo>
                  <a:lnTo>
                    <a:pt x="259079" y="1028699"/>
                  </a:lnTo>
                  <a:lnTo>
                    <a:pt x="260604" y="984504"/>
                  </a:lnTo>
                  <a:lnTo>
                    <a:pt x="262128" y="981455"/>
                  </a:lnTo>
                  <a:lnTo>
                    <a:pt x="262128" y="914399"/>
                  </a:lnTo>
                  <a:lnTo>
                    <a:pt x="263652" y="926591"/>
                  </a:lnTo>
                  <a:lnTo>
                    <a:pt x="263652" y="897635"/>
                  </a:lnTo>
                  <a:lnTo>
                    <a:pt x="265176" y="912876"/>
                  </a:lnTo>
                  <a:lnTo>
                    <a:pt x="265176" y="946404"/>
                  </a:lnTo>
                  <a:lnTo>
                    <a:pt x="265176" y="1013459"/>
                  </a:lnTo>
                  <a:lnTo>
                    <a:pt x="266700" y="1077467"/>
                  </a:lnTo>
                  <a:lnTo>
                    <a:pt x="266700" y="1115567"/>
                  </a:lnTo>
                  <a:lnTo>
                    <a:pt x="268224" y="1097280"/>
                  </a:lnTo>
                  <a:lnTo>
                    <a:pt x="268224" y="1085088"/>
                  </a:lnTo>
                  <a:lnTo>
                    <a:pt x="268224" y="1187195"/>
                  </a:lnTo>
                  <a:lnTo>
                    <a:pt x="269748" y="1170432"/>
                  </a:lnTo>
                  <a:lnTo>
                    <a:pt x="269748" y="1124711"/>
                  </a:lnTo>
                  <a:lnTo>
                    <a:pt x="271272" y="1080515"/>
                  </a:lnTo>
                  <a:lnTo>
                    <a:pt x="271272" y="1062227"/>
                  </a:lnTo>
                  <a:lnTo>
                    <a:pt x="271272" y="1086611"/>
                  </a:lnTo>
                  <a:lnTo>
                    <a:pt x="272796" y="1014983"/>
                  </a:lnTo>
                  <a:lnTo>
                    <a:pt x="274320" y="976883"/>
                  </a:lnTo>
                  <a:lnTo>
                    <a:pt x="274320" y="989076"/>
                  </a:lnTo>
                  <a:lnTo>
                    <a:pt x="274320" y="957071"/>
                  </a:lnTo>
                  <a:lnTo>
                    <a:pt x="274320" y="920495"/>
                  </a:lnTo>
                  <a:lnTo>
                    <a:pt x="275844" y="943355"/>
                  </a:lnTo>
                  <a:lnTo>
                    <a:pt x="277368" y="943355"/>
                  </a:lnTo>
                  <a:lnTo>
                    <a:pt x="277368" y="940307"/>
                  </a:lnTo>
                  <a:lnTo>
                    <a:pt x="277368" y="931163"/>
                  </a:lnTo>
                  <a:lnTo>
                    <a:pt x="277368" y="864107"/>
                  </a:lnTo>
                  <a:lnTo>
                    <a:pt x="278892" y="838199"/>
                  </a:lnTo>
                  <a:lnTo>
                    <a:pt x="280416" y="822959"/>
                  </a:lnTo>
                  <a:lnTo>
                    <a:pt x="280416" y="874776"/>
                  </a:lnTo>
                  <a:lnTo>
                    <a:pt x="280416" y="950976"/>
                  </a:lnTo>
                  <a:lnTo>
                    <a:pt x="280416" y="908304"/>
                  </a:lnTo>
                  <a:lnTo>
                    <a:pt x="283464" y="966215"/>
                  </a:lnTo>
                  <a:lnTo>
                    <a:pt x="283464" y="926591"/>
                  </a:lnTo>
                  <a:lnTo>
                    <a:pt x="283464" y="946404"/>
                  </a:lnTo>
                  <a:lnTo>
                    <a:pt x="283464" y="932688"/>
                  </a:lnTo>
                  <a:lnTo>
                    <a:pt x="284988" y="1008888"/>
                  </a:lnTo>
                  <a:lnTo>
                    <a:pt x="286512" y="961644"/>
                  </a:lnTo>
                  <a:lnTo>
                    <a:pt x="286512" y="882395"/>
                  </a:lnTo>
                  <a:lnTo>
                    <a:pt x="286512" y="883919"/>
                  </a:lnTo>
                  <a:lnTo>
                    <a:pt x="288036" y="838199"/>
                  </a:lnTo>
                  <a:lnTo>
                    <a:pt x="288036" y="975359"/>
                  </a:lnTo>
                  <a:lnTo>
                    <a:pt x="289560" y="1033271"/>
                  </a:lnTo>
                  <a:lnTo>
                    <a:pt x="289560" y="1068323"/>
                  </a:lnTo>
                  <a:lnTo>
                    <a:pt x="289560" y="1130808"/>
                  </a:lnTo>
                  <a:lnTo>
                    <a:pt x="291084" y="1118615"/>
                  </a:lnTo>
                  <a:lnTo>
                    <a:pt x="291084" y="1126236"/>
                  </a:lnTo>
                  <a:lnTo>
                    <a:pt x="292608" y="1120139"/>
                  </a:lnTo>
                  <a:lnTo>
                    <a:pt x="292608" y="1132332"/>
                  </a:lnTo>
                  <a:lnTo>
                    <a:pt x="292608" y="1178052"/>
                  </a:lnTo>
                  <a:lnTo>
                    <a:pt x="294132" y="1219199"/>
                  </a:lnTo>
                  <a:lnTo>
                    <a:pt x="294132" y="1175004"/>
                  </a:lnTo>
                  <a:lnTo>
                    <a:pt x="295656" y="1194815"/>
                  </a:lnTo>
                  <a:lnTo>
                    <a:pt x="295656" y="1254252"/>
                  </a:lnTo>
                  <a:lnTo>
                    <a:pt x="295656" y="1229867"/>
                  </a:lnTo>
                  <a:lnTo>
                    <a:pt x="297180" y="1161288"/>
                  </a:lnTo>
                  <a:lnTo>
                    <a:pt x="297180" y="1167383"/>
                  </a:lnTo>
                  <a:lnTo>
                    <a:pt x="298704" y="1213104"/>
                  </a:lnTo>
                  <a:lnTo>
                    <a:pt x="298704" y="1239011"/>
                  </a:lnTo>
                  <a:lnTo>
                    <a:pt x="298704" y="1156715"/>
                  </a:lnTo>
                  <a:lnTo>
                    <a:pt x="300228" y="1161288"/>
                  </a:lnTo>
                  <a:lnTo>
                    <a:pt x="300228" y="1178052"/>
                  </a:lnTo>
                  <a:lnTo>
                    <a:pt x="301752" y="1210055"/>
                  </a:lnTo>
                  <a:lnTo>
                    <a:pt x="301752" y="1231392"/>
                  </a:lnTo>
                  <a:lnTo>
                    <a:pt x="303276" y="1257299"/>
                  </a:lnTo>
                  <a:lnTo>
                    <a:pt x="303276" y="1315211"/>
                  </a:lnTo>
                  <a:lnTo>
                    <a:pt x="304800" y="1307592"/>
                  </a:lnTo>
                  <a:lnTo>
                    <a:pt x="304800" y="1327404"/>
                  </a:lnTo>
                  <a:lnTo>
                    <a:pt x="304800" y="1342644"/>
                  </a:lnTo>
                  <a:lnTo>
                    <a:pt x="306324" y="1408176"/>
                  </a:lnTo>
                  <a:lnTo>
                    <a:pt x="306324" y="1427988"/>
                  </a:lnTo>
                  <a:lnTo>
                    <a:pt x="307848" y="1459992"/>
                  </a:lnTo>
                  <a:lnTo>
                    <a:pt x="307848" y="1395983"/>
                  </a:lnTo>
                  <a:lnTo>
                    <a:pt x="309372" y="1377695"/>
                  </a:lnTo>
                  <a:lnTo>
                    <a:pt x="309372" y="1348739"/>
                  </a:lnTo>
                  <a:lnTo>
                    <a:pt x="309372" y="1363980"/>
                  </a:lnTo>
                  <a:lnTo>
                    <a:pt x="310896" y="1289304"/>
                  </a:lnTo>
                  <a:lnTo>
                    <a:pt x="310896" y="1304543"/>
                  </a:lnTo>
                  <a:lnTo>
                    <a:pt x="312420" y="1264920"/>
                  </a:lnTo>
                  <a:lnTo>
                    <a:pt x="312420" y="1309115"/>
                  </a:lnTo>
                  <a:lnTo>
                    <a:pt x="312420" y="1283208"/>
                  </a:lnTo>
                  <a:lnTo>
                    <a:pt x="313944" y="1283208"/>
                  </a:lnTo>
                  <a:lnTo>
                    <a:pt x="313944" y="1331976"/>
                  </a:lnTo>
                  <a:lnTo>
                    <a:pt x="315468" y="1339595"/>
                  </a:lnTo>
                  <a:lnTo>
                    <a:pt x="315468" y="1347215"/>
                  </a:lnTo>
                  <a:lnTo>
                    <a:pt x="315468" y="1258823"/>
                  </a:lnTo>
                  <a:lnTo>
                    <a:pt x="316992" y="1222248"/>
                  </a:lnTo>
                  <a:lnTo>
                    <a:pt x="318516" y="1251204"/>
                  </a:lnTo>
                  <a:lnTo>
                    <a:pt x="318516" y="1269492"/>
                  </a:lnTo>
                  <a:lnTo>
                    <a:pt x="318516" y="1313688"/>
                  </a:lnTo>
                  <a:lnTo>
                    <a:pt x="320040" y="1359408"/>
                  </a:lnTo>
                  <a:lnTo>
                    <a:pt x="320040" y="1357883"/>
                  </a:lnTo>
                  <a:lnTo>
                    <a:pt x="321564" y="1383792"/>
                  </a:lnTo>
                  <a:lnTo>
                    <a:pt x="321564" y="1344167"/>
                  </a:lnTo>
                  <a:lnTo>
                    <a:pt x="321564" y="1280160"/>
                  </a:lnTo>
                  <a:lnTo>
                    <a:pt x="323088" y="1277111"/>
                  </a:lnTo>
                  <a:lnTo>
                    <a:pt x="323088" y="1249680"/>
                  </a:lnTo>
                  <a:lnTo>
                    <a:pt x="324612" y="1243583"/>
                  </a:lnTo>
                  <a:lnTo>
                    <a:pt x="324612" y="1310639"/>
                  </a:lnTo>
                  <a:lnTo>
                    <a:pt x="324612" y="1353311"/>
                  </a:lnTo>
                  <a:lnTo>
                    <a:pt x="326136" y="1367027"/>
                  </a:lnTo>
                  <a:lnTo>
                    <a:pt x="326136" y="1357883"/>
                  </a:lnTo>
                  <a:lnTo>
                    <a:pt x="327660" y="1333499"/>
                  </a:lnTo>
                  <a:lnTo>
                    <a:pt x="327660" y="1386839"/>
                  </a:lnTo>
                  <a:lnTo>
                    <a:pt x="327660" y="1333499"/>
                  </a:lnTo>
                  <a:lnTo>
                    <a:pt x="329184" y="1327404"/>
                  </a:lnTo>
                  <a:lnTo>
                    <a:pt x="330708" y="1368552"/>
                  </a:lnTo>
                  <a:lnTo>
                    <a:pt x="330708" y="1322832"/>
                  </a:lnTo>
                  <a:lnTo>
                    <a:pt x="330708" y="1306067"/>
                  </a:lnTo>
                  <a:lnTo>
                    <a:pt x="330708" y="1289304"/>
                  </a:lnTo>
                  <a:lnTo>
                    <a:pt x="332232" y="1296923"/>
                  </a:lnTo>
                  <a:lnTo>
                    <a:pt x="333756" y="1289304"/>
                  </a:lnTo>
                  <a:lnTo>
                    <a:pt x="333756" y="1175004"/>
                  </a:lnTo>
                  <a:lnTo>
                    <a:pt x="333756" y="1124711"/>
                  </a:lnTo>
                  <a:lnTo>
                    <a:pt x="333756" y="1146048"/>
                  </a:lnTo>
                  <a:lnTo>
                    <a:pt x="335280" y="1046988"/>
                  </a:lnTo>
                  <a:lnTo>
                    <a:pt x="336804" y="1025651"/>
                  </a:lnTo>
                  <a:lnTo>
                    <a:pt x="336804" y="975359"/>
                  </a:lnTo>
                  <a:lnTo>
                    <a:pt x="336804" y="996695"/>
                  </a:lnTo>
                  <a:lnTo>
                    <a:pt x="336804" y="976883"/>
                  </a:lnTo>
                  <a:lnTo>
                    <a:pt x="338328" y="1045463"/>
                  </a:lnTo>
                  <a:lnTo>
                    <a:pt x="339852" y="1039367"/>
                  </a:lnTo>
                  <a:lnTo>
                    <a:pt x="339852" y="1083564"/>
                  </a:lnTo>
                  <a:lnTo>
                    <a:pt x="339852" y="1025651"/>
                  </a:lnTo>
                  <a:lnTo>
                    <a:pt x="339852" y="979932"/>
                  </a:lnTo>
                  <a:lnTo>
                    <a:pt x="341376" y="949451"/>
                  </a:lnTo>
                  <a:lnTo>
                    <a:pt x="342900" y="879347"/>
                  </a:lnTo>
                  <a:lnTo>
                    <a:pt x="342900" y="822959"/>
                  </a:lnTo>
                  <a:lnTo>
                    <a:pt x="342900" y="876299"/>
                  </a:lnTo>
                  <a:lnTo>
                    <a:pt x="344424" y="844295"/>
                  </a:lnTo>
                  <a:lnTo>
                    <a:pt x="345948" y="851915"/>
                  </a:lnTo>
                  <a:lnTo>
                    <a:pt x="345948" y="842771"/>
                  </a:lnTo>
                  <a:lnTo>
                    <a:pt x="345948" y="841247"/>
                  </a:lnTo>
                  <a:lnTo>
                    <a:pt x="347472" y="760475"/>
                  </a:lnTo>
                  <a:lnTo>
                    <a:pt x="347472" y="621791"/>
                  </a:lnTo>
                  <a:lnTo>
                    <a:pt x="348996" y="579119"/>
                  </a:lnTo>
                  <a:lnTo>
                    <a:pt x="348996" y="524255"/>
                  </a:lnTo>
                  <a:lnTo>
                    <a:pt x="348996" y="472439"/>
                  </a:lnTo>
                  <a:lnTo>
                    <a:pt x="350520" y="475487"/>
                  </a:lnTo>
                  <a:lnTo>
                    <a:pt x="350520" y="512063"/>
                  </a:lnTo>
                  <a:lnTo>
                    <a:pt x="352044" y="559307"/>
                  </a:lnTo>
                  <a:lnTo>
                    <a:pt x="352044" y="448055"/>
                  </a:lnTo>
                  <a:lnTo>
                    <a:pt x="352044" y="446531"/>
                  </a:lnTo>
                  <a:lnTo>
                    <a:pt x="353568" y="431291"/>
                  </a:lnTo>
                  <a:lnTo>
                    <a:pt x="355092" y="387095"/>
                  </a:lnTo>
                  <a:lnTo>
                    <a:pt x="355092" y="380999"/>
                  </a:lnTo>
                  <a:lnTo>
                    <a:pt x="355092" y="411479"/>
                  </a:lnTo>
                  <a:lnTo>
                    <a:pt x="355092" y="370331"/>
                  </a:lnTo>
                  <a:lnTo>
                    <a:pt x="356616" y="454151"/>
                  </a:lnTo>
                  <a:lnTo>
                    <a:pt x="358140" y="458723"/>
                  </a:lnTo>
                  <a:lnTo>
                    <a:pt x="358140" y="380999"/>
                  </a:lnTo>
                  <a:lnTo>
                    <a:pt x="358140" y="345947"/>
                  </a:lnTo>
                  <a:lnTo>
                    <a:pt x="358140" y="406907"/>
                  </a:lnTo>
                  <a:lnTo>
                    <a:pt x="359664" y="387095"/>
                  </a:lnTo>
                  <a:lnTo>
                    <a:pt x="361188" y="358139"/>
                  </a:lnTo>
                  <a:lnTo>
                    <a:pt x="361188" y="370331"/>
                  </a:lnTo>
                  <a:lnTo>
                    <a:pt x="361188" y="448055"/>
                  </a:lnTo>
                  <a:lnTo>
                    <a:pt x="361188" y="413003"/>
                  </a:lnTo>
                  <a:lnTo>
                    <a:pt x="362712" y="339851"/>
                  </a:lnTo>
                  <a:lnTo>
                    <a:pt x="364236" y="420623"/>
                  </a:lnTo>
                  <a:lnTo>
                    <a:pt x="364236" y="548639"/>
                  </a:lnTo>
                  <a:lnTo>
                    <a:pt x="364236" y="675131"/>
                  </a:lnTo>
                  <a:lnTo>
                    <a:pt x="365760" y="685799"/>
                  </a:lnTo>
                  <a:lnTo>
                    <a:pt x="365760" y="679703"/>
                  </a:lnTo>
                  <a:lnTo>
                    <a:pt x="367284" y="633983"/>
                  </a:lnTo>
                  <a:lnTo>
                    <a:pt x="367284" y="681227"/>
                  </a:lnTo>
                  <a:lnTo>
                    <a:pt x="367284" y="647699"/>
                  </a:lnTo>
                  <a:lnTo>
                    <a:pt x="368808" y="665987"/>
                  </a:lnTo>
                  <a:lnTo>
                    <a:pt x="368808" y="737615"/>
                  </a:lnTo>
                  <a:lnTo>
                    <a:pt x="370332" y="717803"/>
                  </a:lnTo>
                  <a:lnTo>
                    <a:pt x="370332" y="729995"/>
                  </a:lnTo>
                  <a:lnTo>
                    <a:pt x="370332" y="800099"/>
                  </a:lnTo>
                  <a:lnTo>
                    <a:pt x="371856" y="780287"/>
                  </a:lnTo>
                  <a:lnTo>
                    <a:pt x="373380" y="780287"/>
                  </a:lnTo>
                  <a:lnTo>
                    <a:pt x="373380" y="716279"/>
                  </a:lnTo>
                  <a:lnTo>
                    <a:pt x="373380" y="707135"/>
                  </a:lnTo>
                  <a:lnTo>
                    <a:pt x="374904" y="688847"/>
                  </a:lnTo>
                  <a:lnTo>
                    <a:pt x="374904" y="731519"/>
                  </a:lnTo>
                  <a:lnTo>
                    <a:pt x="376428" y="745235"/>
                  </a:lnTo>
                  <a:lnTo>
                    <a:pt x="376428" y="690371"/>
                  </a:lnTo>
                  <a:lnTo>
                    <a:pt x="376428" y="719327"/>
                  </a:lnTo>
                  <a:lnTo>
                    <a:pt x="377952" y="701039"/>
                  </a:lnTo>
                  <a:lnTo>
                    <a:pt x="377952" y="713231"/>
                  </a:lnTo>
                  <a:lnTo>
                    <a:pt x="379476" y="664463"/>
                  </a:lnTo>
                  <a:lnTo>
                    <a:pt x="379476" y="746759"/>
                  </a:lnTo>
                  <a:lnTo>
                    <a:pt x="379476" y="672083"/>
                  </a:lnTo>
                  <a:lnTo>
                    <a:pt x="381000" y="637031"/>
                  </a:lnTo>
                  <a:lnTo>
                    <a:pt x="382524" y="761999"/>
                  </a:lnTo>
                  <a:lnTo>
                    <a:pt x="382524" y="757427"/>
                  </a:lnTo>
                  <a:lnTo>
                    <a:pt x="382524" y="755903"/>
                  </a:lnTo>
                  <a:lnTo>
                    <a:pt x="384048" y="787907"/>
                  </a:lnTo>
                  <a:lnTo>
                    <a:pt x="384048" y="812291"/>
                  </a:lnTo>
                  <a:lnTo>
                    <a:pt x="385572" y="771143"/>
                  </a:lnTo>
                  <a:lnTo>
                    <a:pt x="385572" y="786383"/>
                  </a:lnTo>
                  <a:lnTo>
                    <a:pt x="385572" y="859535"/>
                  </a:lnTo>
                  <a:lnTo>
                    <a:pt x="387096" y="876299"/>
                  </a:lnTo>
                  <a:lnTo>
                    <a:pt x="387096" y="871727"/>
                  </a:lnTo>
                  <a:lnTo>
                    <a:pt x="388620" y="890015"/>
                  </a:lnTo>
                  <a:lnTo>
                    <a:pt x="388620" y="902207"/>
                  </a:lnTo>
                  <a:lnTo>
                    <a:pt x="390144" y="918971"/>
                  </a:lnTo>
                  <a:lnTo>
                    <a:pt x="390144" y="943355"/>
                  </a:lnTo>
                  <a:lnTo>
                    <a:pt x="390144" y="978407"/>
                  </a:lnTo>
                  <a:lnTo>
                    <a:pt x="391668" y="989076"/>
                  </a:lnTo>
                  <a:lnTo>
                    <a:pt x="391668" y="986027"/>
                  </a:lnTo>
                  <a:lnTo>
                    <a:pt x="393192" y="949451"/>
                  </a:lnTo>
                  <a:lnTo>
                    <a:pt x="393192" y="969263"/>
                  </a:lnTo>
                  <a:lnTo>
                    <a:pt x="393192" y="1010411"/>
                  </a:lnTo>
                  <a:lnTo>
                    <a:pt x="394716" y="1010411"/>
                  </a:lnTo>
                  <a:lnTo>
                    <a:pt x="396240" y="961644"/>
                  </a:lnTo>
                  <a:lnTo>
                    <a:pt x="396240" y="992123"/>
                  </a:lnTo>
                  <a:lnTo>
                    <a:pt x="396240" y="969263"/>
                  </a:lnTo>
                  <a:lnTo>
                    <a:pt x="399288" y="897635"/>
                  </a:lnTo>
                  <a:lnTo>
                    <a:pt x="399288" y="841247"/>
                  </a:lnTo>
                  <a:lnTo>
                    <a:pt x="399288" y="865632"/>
                  </a:lnTo>
                  <a:lnTo>
                    <a:pt x="400812" y="853439"/>
                  </a:lnTo>
                  <a:lnTo>
                    <a:pt x="400812" y="819911"/>
                  </a:lnTo>
                  <a:lnTo>
                    <a:pt x="402336" y="777239"/>
                  </a:lnTo>
                  <a:lnTo>
                    <a:pt x="402336" y="780287"/>
                  </a:lnTo>
                  <a:lnTo>
                    <a:pt x="402336" y="787907"/>
                  </a:lnTo>
                  <a:lnTo>
                    <a:pt x="403860" y="812291"/>
                  </a:lnTo>
                  <a:lnTo>
                    <a:pt x="405384" y="946404"/>
                  </a:lnTo>
                  <a:lnTo>
                    <a:pt x="405384" y="1046988"/>
                  </a:lnTo>
                  <a:lnTo>
                    <a:pt x="405384" y="1104899"/>
                  </a:lnTo>
                  <a:lnTo>
                    <a:pt x="406908" y="1150620"/>
                  </a:lnTo>
                  <a:lnTo>
                    <a:pt x="406908" y="1182623"/>
                  </a:lnTo>
                  <a:lnTo>
                    <a:pt x="408431" y="1153667"/>
                  </a:lnTo>
                  <a:lnTo>
                    <a:pt x="408431" y="1129283"/>
                  </a:lnTo>
                  <a:lnTo>
                    <a:pt x="408431" y="1127760"/>
                  </a:lnTo>
                  <a:lnTo>
                    <a:pt x="409956" y="1104899"/>
                  </a:lnTo>
                  <a:lnTo>
                    <a:pt x="411480" y="1147571"/>
                  </a:lnTo>
                  <a:lnTo>
                    <a:pt x="411480" y="1158239"/>
                  </a:lnTo>
                  <a:lnTo>
                    <a:pt x="411480" y="1152143"/>
                  </a:lnTo>
                  <a:lnTo>
                    <a:pt x="411480" y="1150620"/>
                  </a:lnTo>
                  <a:lnTo>
                    <a:pt x="413004" y="1123188"/>
                  </a:lnTo>
                  <a:lnTo>
                    <a:pt x="414528" y="1138427"/>
                  </a:lnTo>
                  <a:lnTo>
                    <a:pt x="414528" y="1062227"/>
                  </a:lnTo>
                  <a:lnTo>
                    <a:pt x="414528" y="1077467"/>
                  </a:lnTo>
                  <a:lnTo>
                    <a:pt x="414528" y="1092708"/>
                  </a:lnTo>
                  <a:lnTo>
                    <a:pt x="416052" y="1072895"/>
                  </a:lnTo>
                  <a:lnTo>
                    <a:pt x="417576" y="1072895"/>
                  </a:lnTo>
                  <a:lnTo>
                    <a:pt x="417576" y="1042415"/>
                  </a:lnTo>
                  <a:lnTo>
                    <a:pt x="417576" y="1024127"/>
                  </a:lnTo>
                  <a:lnTo>
                    <a:pt x="417576" y="1018032"/>
                  </a:lnTo>
                  <a:lnTo>
                    <a:pt x="420623" y="1005839"/>
                  </a:lnTo>
                  <a:lnTo>
                    <a:pt x="420623" y="1018032"/>
                  </a:lnTo>
                  <a:lnTo>
                    <a:pt x="420623" y="990599"/>
                  </a:lnTo>
                  <a:lnTo>
                    <a:pt x="422148" y="966215"/>
                  </a:lnTo>
                  <a:lnTo>
                    <a:pt x="422148" y="955547"/>
                  </a:lnTo>
                  <a:lnTo>
                    <a:pt x="423672" y="986027"/>
                  </a:lnTo>
                  <a:lnTo>
                    <a:pt x="423672" y="973835"/>
                  </a:lnTo>
                  <a:lnTo>
                    <a:pt x="423672" y="958595"/>
                  </a:lnTo>
                  <a:lnTo>
                    <a:pt x="425195" y="986027"/>
                  </a:lnTo>
                  <a:lnTo>
                    <a:pt x="425195" y="957071"/>
                  </a:lnTo>
                  <a:lnTo>
                    <a:pt x="426720" y="937259"/>
                  </a:lnTo>
                  <a:lnTo>
                    <a:pt x="426720" y="967739"/>
                  </a:lnTo>
                  <a:lnTo>
                    <a:pt x="426720" y="1014983"/>
                  </a:lnTo>
                  <a:lnTo>
                    <a:pt x="428244" y="1118615"/>
                  </a:lnTo>
                  <a:lnTo>
                    <a:pt x="428244" y="1086611"/>
                  </a:lnTo>
                  <a:lnTo>
                    <a:pt x="429768" y="1078992"/>
                  </a:lnTo>
                  <a:lnTo>
                    <a:pt x="429768" y="1072895"/>
                  </a:lnTo>
                  <a:lnTo>
                    <a:pt x="429768" y="1124711"/>
                  </a:lnTo>
                  <a:lnTo>
                    <a:pt x="431292" y="1117092"/>
                  </a:lnTo>
                  <a:lnTo>
                    <a:pt x="432816" y="1138427"/>
                  </a:lnTo>
                  <a:lnTo>
                    <a:pt x="432816" y="1129283"/>
                  </a:lnTo>
                  <a:lnTo>
                    <a:pt x="432816" y="1046988"/>
                  </a:lnTo>
                  <a:lnTo>
                    <a:pt x="432816" y="987551"/>
                  </a:lnTo>
                  <a:lnTo>
                    <a:pt x="434340" y="990599"/>
                  </a:lnTo>
                  <a:lnTo>
                    <a:pt x="435864" y="941832"/>
                  </a:lnTo>
                  <a:lnTo>
                    <a:pt x="435864" y="903732"/>
                  </a:lnTo>
                  <a:lnTo>
                    <a:pt x="435864" y="963167"/>
                  </a:lnTo>
                  <a:lnTo>
                    <a:pt x="435864" y="999744"/>
                  </a:lnTo>
                  <a:lnTo>
                    <a:pt x="437388" y="1004315"/>
                  </a:lnTo>
                  <a:lnTo>
                    <a:pt x="438912" y="1014983"/>
                  </a:lnTo>
                  <a:lnTo>
                    <a:pt x="438912" y="999744"/>
                  </a:lnTo>
                  <a:lnTo>
                    <a:pt x="438912" y="966215"/>
                  </a:lnTo>
                  <a:lnTo>
                    <a:pt x="438912" y="903732"/>
                  </a:lnTo>
                  <a:lnTo>
                    <a:pt x="441959" y="920495"/>
                  </a:lnTo>
                  <a:lnTo>
                    <a:pt x="441959" y="923544"/>
                  </a:lnTo>
                  <a:lnTo>
                    <a:pt x="441959" y="920495"/>
                  </a:lnTo>
                  <a:lnTo>
                    <a:pt x="441959" y="946404"/>
                  </a:lnTo>
                  <a:lnTo>
                    <a:pt x="443484" y="967739"/>
                  </a:lnTo>
                  <a:lnTo>
                    <a:pt x="445008" y="952499"/>
                  </a:lnTo>
                  <a:lnTo>
                    <a:pt x="445008" y="941832"/>
                  </a:lnTo>
                  <a:lnTo>
                    <a:pt x="445008" y="929639"/>
                  </a:lnTo>
                  <a:lnTo>
                    <a:pt x="446531" y="966215"/>
                  </a:lnTo>
                  <a:lnTo>
                    <a:pt x="446531" y="993647"/>
                  </a:lnTo>
                  <a:lnTo>
                    <a:pt x="448056" y="982979"/>
                  </a:lnTo>
                  <a:lnTo>
                    <a:pt x="448056" y="943355"/>
                  </a:lnTo>
                  <a:lnTo>
                    <a:pt x="449580" y="954023"/>
                  </a:lnTo>
                  <a:lnTo>
                    <a:pt x="449580" y="934211"/>
                  </a:lnTo>
                  <a:lnTo>
                    <a:pt x="451104" y="925067"/>
                  </a:lnTo>
                  <a:lnTo>
                    <a:pt x="451104" y="880871"/>
                  </a:lnTo>
                  <a:lnTo>
                    <a:pt x="451104" y="873251"/>
                  </a:lnTo>
                  <a:lnTo>
                    <a:pt x="452628" y="861059"/>
                  </a:lnTo>
                  <a:lnTo>
                    <a:pt x="452628" y="832104"/>
                  </a:lnTo>
                  <a:lnTo>
                    <a:pt x="454152" y="873251"/>
                  </a:lnTo>
                  <a:lnTo>
                    <a:pt x="454152" y="854963"/>
                  </a:lnTo>
                  <a:lnTo>
                    <a:pt x="454152" y="853439"/>
                  </a:lnTo>
                  <a:lnTo>
                    <a:pt x="455676" y="812291"/>
                  </a:lnTo>
                  <a:lnTo>
                    <a:pt x="455676" y="777239"/>
                  </a:lnTo>
                  <a:lnTo>
                    <a:pt x="457200" y="833627"/>
                  </a:lnTo>
                  <a:lnTo>
                    <a:pt x="457200" y="880871"/>
                  </a:lnTo>
                  <a:lnTo>
                    <a:pt x="457200" y="911351"/>
                  </a:lnTo>
                  <a:lnTo>
                    <a:pt x="458723" y="897635"/>
                  </a:lnTo>
                  <a:lnTo>
                    <a:pt x="458723" y="917447"/>
                  </a:lnTo>
                  <a:lnTo>
                    <a:pt x="460248" y="877823"/>
                  </a:lnTo>
                  <a:lnTo>
                    <a:pt x="460248" y="841247"/>
                  </a:lnTo>
                  <a:lnTo>
                    <a:pt x="460248" y="906779"/>
                  </a:lnTo>
                  <a:lnTo>
                    <a:pt x="461772" y="922019"/>
                  </a:lnTo>
                  <a:lnTo>
                    <a:pt x="461772" y="871727"/>
                  </a:lnTo>
                  <a:lnTo>
                    <a:pt x="463295" y="873251"/>
                  </a:lnTo>
                  <a:lnTo>
                    <a:pt x="463295" y="871727"/>
                  </a:lnTo>
                  <a:lnTo>
                    <a:pt x="464820" y="839723"/>
                  </a:lnTo>
                  <a:lnTo>
                    <a:pt x="464820" y="821435"/>
                  </a:lnTo>
                  <a:lnTo>
                    <a:pt x="466344" y="822959"/>
                  </a:lnTo>
                  <a:lnTo>
                    <a:pt x="466344" y="801623"/>
                  </a:lnTo>
                  <a:lnTo>
                    <a:pt x="467868" y="821435"/>
                  </a:lnTo>
                  <a:lnTo>
                    <a:pt x="467868" y="848867"/>
                  </a:lnTo>
                  <a:lnTo>
                    <a:pt x="467868" y="830579"/>
                  </a:lnTo>
                  <a:lnTo>
                    <a:pt x="469392" y="841247"/>
                  </a:lnTo>
                  <a:lnTo>
                    <a:pt x="469392" y="826007"/>
                  </a:lnTo>
                  <a:lnTo>
                    <a:pt x="470916" y="815339"/>
                  </a:lnTo>
                  <a:lnTo>
                    <a:pt x="470916" y="810767"/>
                  </a:lnTo>
                  <a:lnTo>
                    <a:pt x="470916" y="783335"/>
                  </a:lnTo>
                  <a:lnTo>
                    <a:pt x="472440" y="742187"/>
                  </a:lnTo>
                  <a:lnTo>
                    <a:pt x="472440" y="763523"/>
                  </a:lnTo>
                  <a:lnTo>
                    <a:pt x="473964" y="723899"/>
                  </a:lnTo>
                  <a:lnTo>
                    <a:pt x="473964" y="691895"/>
                  </a:lnTo>
                  <a:lnTo>
                    <a:pt x="473964" y="685799"/>
                  </a:lnTo>
                  <a:lnTo>
                    <a:pt x="475488" y="675131"/>
                  </a:lnTo>
                  <a:lnTo>
                    <a:pt x="475488" y="719327"/>
                  </a:lnTo>
                  <a:lnTo>
                    <a:pt x="477012" y="701039"/>
                  </a:lnTo>
                  <a:lnTo>
                    <a:pt x="477012" y="713231"/>
                  </a:lnTo>
                  <a:lnTo>
                    <a:pt x="477012" y="749807"/>
                  </a:lnTo>
                  <a:lnTo>
                    <a:pt x="478536" y="749807"/>
                  </a:lnTo>
                  <a:lnTo>
                    <a:pt x="478536" y="737615"/>
                  </a:lnTo>
                  <a:lnTo>
                    <a:pt x="480059" y="697991"/>
                  </a:lnTo>
                  <a:lnTo>
                    <a:pt x="480059" y="704087"/>
                  </a:lnTo>
                  <a:lnTo>
                    <a:pt x="481584" y="714755"/>
                  </a:lnTo>
                  <a:lnTo>
                    <a:pt x="481584" y="664463"/>
                  </a:lnTo>
                  <a:lnTo>
                    <a:pt x="483108" y="702563"/>
                  </a:lnTo>
                  <a:lnTo>
                    <a:pt x="483108" y="662939"/>
                  </a:lnTo>
                  <a:lnTo>
                    <a:pt x="483108" y="702563"/>
                  </a:lnTo>
                  <a:lnTo>
                    <a:pt x="484631" y="704087"/>
                  </a:lnTo>
                  <a:lnTo>
                    <a:pt x="484631" y="638555"/>
                  </a:lnTo>
                  <a:lnTo>
                    <a:pt x="486156" y="632459"/>
                  </a:lnTo>
                  <a:lnTo>
                    <a:pt x="486156" y="591311"/>
                  </a:lnTo>
                  <a:lnTo>
                    <a:pt x="486156" y="568451"/>
                  </a:lnTo>
                  <a:lnTo>
                    <a:pt x="487680" y="579119"/>
                  </a:lnTo>
                  <a:lnTo>
                    <a:pt x="487680" y="573023"/>
                  </a:lnTo>
                  <a:lnTo>
                    <a:pt x="489204" y="614171"/>
                  </a:lnTo>
                  <a:lnTo>
                    <a:pt x="489204" y="515111"/>
                  </a:lnTo>
                  <a:lnTo>
                    <a:pt x="489204" y="477011"/>
                  </a:lnTo>
                  <a:lnTo>
                    <a:pt x="490728" y="527303"/>
                  </a:lnTo>
                  <a:lnTo>
                    <a:pt x="492252" y="591311"/>
                  </a:lnTo>
                  <a:lnTo>
                    <a:pt x="492252" y="576071"/>
                  </a:lnTo>
                  <a:lnTo>
                    <a:pt x="492252" y="568451"/>
                  </a:lnTo>
                  <a:lnTo>
                    <a:pt x="492252" y="545591"/>
                  </a:lnTo>
                  <a:lnTo>
                    <a:pt x="493776" y="597407"/>
                  </a:lnTo>
                  <a:lnTo>
                    <a:pt x="495300" y="656843"/>
                  </a:lnTo>
                  <a:lnTo>
                    <a:pt x="495300" y="626363"/>
                  </a:lnTo>
                  <a:lnTo>
                    <a:pt x="495300" y="614171"/>
                  </a:lnTo>
                  <a:lnTo>
                    <a:pt x="495300" y="649223"/>
                  </a:lnTo>
                  <a:lnTo>
                    <a:pt x="496823" y="598931"/>
                  </a:lnTo>
                  <a:lnTo>
                    <a:pt x="498348" y="605027"/>
                  </a:lnTo>
                  <a:lnTo>
                    <a:pt x="498348" y="627887"/>
                  </a:lnTo>
                  <a:lnTo>
                    <a:pt x="498348" y="708659"/>
                  </a:lnTo>
                  <a:lnTo>
                    <a:pt x="498348" y="746759"/>
                  </a:lnTo>
                  <a:lnTo>
                    <a:pt x="499872" y="769619"/>
                  </a:lnTo>
                  <a:lnTo>
                    <a:pt x="501395" y="737615"/>
                  </a:lnTo>
                  <a:lnTo>
                    <a:pt x="501395" y="758951"/>
                  </a:lnTo>
                  <a:lnTo>
                    <a:pt x="501395" y="774191"/>
                  </a:lnTo>
                  <a:lnTo>
                    <a:pt x="502920" y="752855"/>
                  </a:lnTo>
                  <a:lnTo>
                    <a:pt x="502920" y="743711"/>
                  </a:lnTo>
                  <a:lnTo>
                    <a:pt x="504444" y="742187"/>
                  </a:lnTo>
                  <a:lnTo>
                    <a:pt x="504444" y="728471"/>
                  </a:lnTo>
                  <a:lnTo>
                    <a:pt x="504444" y="685799"/>
                  </a:lnTo>
                  <a:lnTo>
                    <a:pt x="505968" y="669035"/>
                  </a:lnTo>
                  <a:lnTo>
                    <a:pt x="507492" y="623315"/>
                  </a:lnTo>
                  <a:lnTo>
                    <a:pt x="507492" y="633983"/>
                  </a:lnTo>
                  <a:lnTo>
                    <a:pt x="507492" y="681227"/>
                  </a:lnTo>
                  <a:lnTo>
                    <a:pt x="509016" y="707135"/>
                  </a:lnTo>
                  <a:lnTo>
                    <a:pt x="509016" y="688847"/>
                  </a:lnTo>
                  <a:lnTo>
                    <a:pt x="510540" y="722375"/>
                  </a:lnTo>
                  <a:lnTo>
                    <a:pt x="510540" y="754379"/>
                  </a:lnTo>
                  <a:lnTo>
                    <a:pt x="510540" y="819911"/>
                  </a:lnTo>
                  <a:lnTo>
                    <a:pt x="512064" y="818388"/>
                  </a:lnTo>
                  <a:lnTo>
                    <a:pt x="513588" y="839723"/>
                  </a:lnTo>
                  <a:lnTo>
                    <a:pt x="513588" y="929639"/>
                  </a:lnTo>
                  <a:lnTo>
                    <a:pt x="513588" y="914399"/>
                  </a:lnTo>
                  <a:lnTo>
                    <a:pt x="513588" y="918971"/>
                  </a:lnTo>
                  <a:lnTo>
                    <a:pt x="515112" y="912876"/>
                  </a:lnTo>
                  <a:lnTo>
                    <a:pt x="516636" y="854963"/>
                  </a:lnTo>
                  <a:lnTo>
                    <a:pt x="516636" y="819911"/>
                  </a:lnTo>
                  <a:lnTo>
                    <a:pt x="516636" y="815339"/>
                  </a:lnTo>
                  <a:lnTo>
                    <a:pt x="516636" y="891539"/>
                  </a:lnTo>
                  <a:lnTo>
                    <a:pt x="518159" y="877823"/>
                  </a:lnTo>
                  <a:lnTo>
                    <a:pt x="519684" y="850391"/>
                  </a:lnTo>
                  <a:lnTo>
                    <a:pt x="519684" y="809243"/>
                  </a:lnTo>
                  <a:lnTo>
                    <a:pt x="519684" y="859535"/>
                  </a:lnTo>
                  <a:lnTo>
                    <a:pt x="519684" y="909827"/>
                  </a:lnTo>
                  <a:lnTo>
                    <a:pt x="521208" y="912876"/>
                  </a:lnTo>
                  <a:lnTo>
                    <a:pt x="522731" y="787907"/>
                  </a:lnTo>
                  <a:lnTo>
                    <a:pt x="522731" y="761999"/>
                  </a:lnTo>
                  <a:lnTo>
                    <a:pt x="522731" y="754379"/>
                  </a:lnTo>
                  <a:lnTo>
                    <a:pt x="524256" y="821435"/>
                  </a:lnTo>
                  <a:lnTo>
                    <a:pt x="524256" y="772667"/>
                  </a:lnTo>
                  <a:lnTo>
                    <a:pt x="525780" y="797051"/>
                  </a:lnTo>
                  <a:lnTo>
                    <a:pt x="525780" y="786383"/>
                  </a:lnTo>
                  <a:lnTo>
                    <a:pt x="525780" y="670559"/>
                  </a:lnTo>
                  <a:lnTo>
                    <a:pt x="527304" y="577595"/>
                  </a:lnTo>
                  <a:lnTo>
                    <a:pt x="527304" y="571499"/>
                  </a:lnTo>
                  <a:lnTo>
                    <a:pt x="528828" y="531875"/>
                  </a:lnTo>
                  <a:lnTo>
                    <a:pt x="528828" y="518159"/>
                  </a:lnTo>
                  <a:lnTo>
                    <a:pt x="528828" y="573023"/>
                  </a:lnTo>
                  <a:lnTo>
                    <a:pt x="530352" y="608075"/>
                  </a:lnTo>
                  <a:lnTo>
                    <a:pt x="530352" y="566927"/>
                  </a:lnTo>
                  <a:lnTo>
                    <a:pt x="531876" y="576071"/>
                  </a:lnTo>
                  <a:lnTo>
                    <a:pt x="531876" y="499871"/>
                  </a:lnTo>
                  <a:lnTo>
                    <a:pt x="531876" y="502919"/>
                  </a:lnTo>
                  <a:lnTo>
                    <a:pt x="533400" y="499871"/>
                  </a:lnTo>
                  <a:lnTo>
                    <a:pt x="533400" y="458723"/>
                  </a:lnTo>
                  <a:lnTo>
                    <a:pt x="534924" y="489203"/>
                  </a:lnTo>
                  <a:lnTo>
                    <a:pt x="534924" y="515111"/>
                  </a:lnTo>
                  <a:lnTo>
                    <a:pt x="534924" y="498347"/>
                  </a:lnTo>
                  <a:lnTo>
                    <a:pt x="536448" y="717803"/>
                  </a:lnTo>
                  <a:lnTo>
                    <a:pt x="536448" y="844295"/>
                  </a:lnTo>
                  <a:lnTo>
                    <a:pt x="537972" y="880871"/>
                  </a:lnTo>
                  <a:lnTo>
                    <a:pt x="537972" y="780287"/>
                  </a:lnTo>
                  <a:lnTo>
                    <a:pt x="537972" y="783335"/>
                  </a:lnTo>
                  <a:lnTo>
                    <a:pt x="539496" y="729995"/>
                  </a:lnTo>
                  <a:lnTo>
                    <a:pt x="539496" y="676655"/>
                  </a:lnTo>
                  <a:lnTo>
                    <a:pt x="541020" y="621791"/>
                  </a:lnTo>
                  <a:lnTo>
                    <a:pt x="541020" y="606551"/>
                  </a:lnTo>
                  <a:lnTo>
                    <a:pt x="541020" y="643127"/>
                  </a:lnTo>
                  <a:lnTo>
                    <a:pt x="542544" y="681227"/>
                  </a:lnTo>
                  <a:lnTo>
                    <a:pt x="544068" y="740663"/>
                  </a:lnTo>
                  <a:lnTo>
                    <a:pt x="544068" y="797051"/>
                  </a:lnTo>
                  <a:lnTo>
                    <a:pt x="544068" y="758951"/>
                  </a:lnTo>
                  <a:lnTo>
                    <a:pt x="545592" y="723899"/>
                  </a:lnTo>
                  <a:lnTo>
                    <a:pt x="545592" y="835151"/>
                  </a:lnTo>
                  <a:lnTo>
                    <a:pt x="547116" y="856488"/>
                  </a:lnTo>
                  <a:lnTo>
                    <a:pt x="547116" y="844295"/>
                  </a:lnTo>
                  <a:lnTo>
                    <a:pt x="548640" y="754379"/>
                  </a:lnTo>
                  <a:lnTo>
                    <a:pt x="548640" y="737615"/>
                  </a:lnTo>
                  <a:lnTo>
                    <a:pt x="548640" y="757427"/>
                  </a:lnTo>
                  <a:lnTo>
                    <a:pt x="550164" y="824483"/>
                  </a:lnTo>
                  <a:lnTo>
                    <a:pt x="550164" y="777239"/>
                  </a:lnTo>
                  <a:lnTo>
                    <a:pt x="551688" y="774191"/>
                  </a:lnTo>
                  <a:lnTo>
                    <a:pt x="551688" y="725423"/>
                  </a:lnTo>
                  <a:lnTo>
                    <a:pt x="551688" y="751331"/>
                  </a:lnTo>
                  <a:lnTo>
                    <a:pt x="553212" y="797051"/>
                  </a:lnTo>
                  <a:lnTo>
                    <a:pt x="553212" y="818388"/>
                  </a:lnTo>
                  <a:lnTo>
                    <a:pt x="554736" y="870204"/>
                  </a:lnTo>
                  <a:lnTo>
                    <a:pt x="554736" y="818388"/>
                  </a:lnTo>
                  <a:lnTo>
                    <a:pt x="554736" y="819911"/>
                  </a:lnTo>
                  <a:lnTo>
                    <a:pt x="556260" y="850391"/>
                  </a:lnTo>
                  <a:lnTo>
                    <a:pt x="557784" y="873251"/>
                  </a:lnTo>
                  <a:lnTo>
                    <a:pt x="557784" y="836676"/>
                  </a:lnTo>
                  <a:lnTo>
                    <a:pt x="557784" y="827532"/>
                  </a:lnTo>
                  <a:lnTo>
                    <a:pt x="559308" y="912876"/>
                  </a:lnTo>
                  <a:lnTo>
                    <a:pt x="560832" y="947927"/>
                  </a:lnTo>
                  <a:lnTo>
                    <a:pt x="560832" y="1030223"/>
                  </a:lnTo>
                  <a:lnTo>
                    <a:pt x="560832" y="1164336"/>
                  </a:lnTo>
                  <a:lnTo>
                    <a:pt x="562356" y="1281683"/>
                  </a:lnTo>
                  <a:lnTo>
                    <a:pt x="562356" y="1362455"/>
                  </a:lnTo>
                  <a:lnTo>
                    <a:pt x="563880" y="1333499"/>
                  </a:lnTo>
                  <a:lnTo>
                    <a:pt x="563880" y="1344167"/>
                  </a:lnTo>
                  <a:lnTo>
                    <a:pt x="563880" y="1402080"/>
                  </a:lnTo>
                  <a:lnTo>
                    <a:pt x="565404" y="1115567"/>
                  </a:lnTo>
                  <a:lnTo>
                    <a:pt x="565404" y="1005839"/>
                  </a:lnTo>
                  <a:lnTo>
                    <a:pt x="566928" y="1066799"/>
                  </a:lnTo>
                  <a:lnTo>
                    <a:pt x="566928" y="1042415"/>
                  </a:lnTo>
                  <a:lnTo>
                    <a:pt x="566928" y="946404"/>
                  </a:lnTo>
                  <a:lnTo>
                    <a:pt x="569976" y="1083564"/>
                  </a:lnTo>
                  <a:lnTo>
                    <a:pt x="569976" y="1246632"/>
                  </a:lnTo>
                  <a:lnTo>
                    <a:pt x="569976" y="1164336"/>
                  </a:lnTo>
                  <a:lnTo>
                    <a:pt x="569976" y="1167383"/>
                  </a:lnTo>
                  <a:lnTo>
                    <a:pt x="571500" y="1257299"/>
                  </a:lnTo>
                  <a:lnTo>
                    <a:pt x="573024" y="1261871"/>
                  </a:lnTo>
                  <a:lnTo>
                    <a:pt x="573024" y="1231392"/>
                  </a:lnTo>
                  <a:lnTo>
                    <a:pt x="573024" y="1251204"/>
                  </a:lnTo>
                  <a:lnTo>
                    <a:pt x="573024" y="1280160"/>
                  </a:lnTo>
                  <a:lnTo>
                    <a:pt x="574548" y="1327404"/>
                  </a:lnTo>
                  <a:lnTo>
                    <a:pt x="576072" y="1213104"/>
                  </a:lnTo>
                  <a:lnTo>
                    <a:pt x="576072" y="1226820"/>
                  </a:lnTo>
                  <a:lnTo>
                    <a:pt x="576072" y="1301495"/>
                  </a:lnTo>
                  <a:lnTo>
                    <a:pt x="576072" y="1258823"/>
                  </a:lnTo>
                  <a:lnTo>
                    <a:pt x="577596" y="1226820"/>
                  </a:lnTo>
                  <a:lnTo>
                    <a:pt x="579120" y="1275588"/>
                  </a:lnTo>
                  <a:lnTo>
                    <a:pt x="579120" y="1217676"/>
                  </a:lnTo>
                  <a:lnTo>
                    <a:pt x="579120" y="1289304"/>
                  </a:lnTo>
                  <a:lnTo>
                    <a:pt x="580644" y="1344167"/>
                  </a:lnTo>
                  <a:lnTo>
                    <a:pt x="582168" y="1391411"/>
                  </a:lnTo>
                  <a:lnTo>
                    <a:pt x="582168" y="1370076"/>
                  </a:lnTo>
                  <a:lnTo>
                    <a:pt x="582168" y="1321308"/>
                  </a:lnTo>
                  <a:lnTo>
                    <a:pt x="583692" y="1344167"/>
                  </a:lnTo>
                  <a:lnTo>
                    <a:pt x="583692" y="1411223"/>
                  </a:lnTo>
                  <a:lnTo>
                    <a:pt x="585216" y="1452371"/>
                  </a:lnTo>
                  <a:lnTo>
                    <a:pt x="585216" y="1389888"/>
                  </a:lnTo>
                  <a:lnTo>
                    <a:pt x="585216" y="1379220"/>
                  </a:lnTo>
                  <a:lnTo>
                    <a:pt x="586740" y="1354836"/>
                  </a:lnTo>
                  <a:lnTo>
                    <a:pt x="586740" y="1385315"/>
                  </a:lnTo>
                  <a:lnTo>
                    <a:pt x="588264" y="1339595"/>
                  </a:lnTo>
                  <a:lnTo>
                    <a:pt x="588264" y="1306067"/>
                  </a:lnTo>
                  <a:lnTo>
                    <a:pt x="588264" y="1255776"/>
                  </a:lnTo>
                  <a:lnTo>
                    <a:pt x="589788" y="1196339"/>
                  </a:lnTo>
                  <a:lnTo>
                    <a:pt x="589788" y="1057655"/>
                  </a:lnTo>
                  <a:lnTo>
                    <a:pt x="591312" y="1007363"/>
                  </a:lnTo>
                  <a:lnTo>
                    <a:pt x="591312" y="938783"/>
                  </a:lnTo>
                  <a:lnTo>
                    <a:pt x="591312" y="1001267"/>
                  </a:lnTo>
                  <a:lnTo>
                    <a:pt x="592836" y="976883"/>
                  </a:lnTo>
                  <a:lnTo>
                    <a:pt x="594360" y="915923"/>
                  </a:lnTo>
                  <a:lnTo>
                    <a:pt x="594360" y="1002791"/>
                  </a:lnTo>
                  <a:lnTo>
                    <a:pt x="594360" y="1033271"/>
                  </a:lnTo>
                  <a:lnTo>
                    <a:pt x="594360" y="982979"/>
                  </a:lnTo>
                  <a:lnTo>
                    <a:pt x="597408" y="998219"/>
                  </a:lnTo>
                  <a:lnTo>
                    <a:pt x="597408" y="1062227"/>
                  </a:lnTo>
                  <a:lnTo>
                    <a:pt x="597408" y="955547"/>
                  </a:lnTo>
                  <a:lnTo>
                    <a:pt x="597408" y="896111"/>
                  </a:lnTo>
                  <a:lnTo>
                    <a:pt x="598932" y="987551"/>
                  </a:lnTo>
                  <a:lnTo>
                    <a:pt x="600456" y="973835"/>
                  </a:lnTo>
                  <a:lnTo>
                    <a:pt x="600456" y="899159"/>
                  </a:lnTo>
                  <a:lnTo>
                    <a:pt x="600456" y="879347"/>
                  </a:lnTo>
                  <a:lnTo>
                    <a:pt x="600456" y="911351"/>
                  </a:lnTo>
                  <a:lnTo>
                    <a:pt x="601980" y="880871"/>
                  </a:lnTo>
                  <a:lnTo>
                    <a:pt x="603504" y="886967"/>
                  </a:lnTo>
                  <a:lnTo>
                    <a:pt x="603504" y="879347"/>
                  </a:lnTo>
                  <a:lnTo>
                    <a:pt x="603504" y="856488"/>
                  </a:lnTo>
                  <a:lnTo>
                    <a:pt x="605028" y="751331"/>
                  </a:lnTo>
                  <a:lnTo>
                    <a:pt x="605028" y="743711"/>
                  </a:lnTo>
                  <a:lnTo>
                    <a:pt x="606552" y="854963"/>
                  </a:lnTo>
                  <a:lnTo>
                    <a:pt x="606552" y="908304"/>
                  </a:lnTo>
                  <a:lnTo>
                    <a:pt x="606552" y="804671"/>
                  </a:lnTo>
                  <a:lnTo>
                    <a:pt x="608076" y="865632"/>
                  </a:lnTo>
                  <a:lnTo>
                    <a:pt x="608076" y="725423"/>
                  </a:lnTo>
                  <a:lnTo>
                    <a:pt x="609600" y="627887"/>
                  </a:lnTo>
                  <a:lnTo>
                    <a:pt x="609600" y="589787"/>
                  </a:lnTo>
                  <a:lnTo>
                    <a:pt x="609600" y="579119"/>
                  </a:lnTo>
                  <a:lnTo>
                    <a:pt x="611124" y="565403"/>
                  </a:lnTo>
                  <a:lnTo>
                    <a:pt x="611124" y="652271"/>
                  </a:lnTo>
                  <a:lnTo>
                    <a:pt x="612648" y="626363"/>
                  </a:lnTo>
                  <a:lnTo>
                    <a:pt x="612648" y="588263"/>
                  </a:lnTo>
                  <a:lnTo>
                    <a:pt x="612648" y="676655"/>
                  </a:lnTo>
                  <a:lnTo>
                    <a:pt x="614172" y="582167"/>
                  </a:lnTo>
                  <a:lnTo>
                    <a:pt x="614172" y="623315"/>
                  </a:lnTo>
                  <a:lnTo>
                    <a:pt x="615696" y="591311"/>
                  </a:lnTo>
                  <a:lnTo>
                    <a:pt x="615696" y="629411"/>
                  </a:lnTo>
                  <a:lnTo>
                    <a:pt x="615696" y="630935"/>
                  </a:lnTo>
                  <a:lnTo>
                    <a:pt x="617220" y="626363"/>
                  </a:lnTo>
                  <a:lnTo>
                    <a:pt x="617220" y="669035"/>
                  </a:lnTo>
                  <a:lnTo>
                    <a:pt x="618744" y="690371"/>
                  </a:lnTo>
                  <a:lnTo>
                    <a:pt x="618744" y="687323"/>
                  </a:lnTo>
                  <a:lnTo>
                    <a:pt x="618744" y="708659"/>
                  </a:lnTo>
                  <a:lnTo>
                    <a:pt x="620268" y="618743"/>
                  </a:lnTo>
                  <a:lnTo>
                    <a:pt x="620268" y="617219"/>
                  </a:lnTo>
                  <a:lnTo>
                    <a:pt x="621792" y="688847"/>
                  </a:lnTo>
                  <a:lnTo>
                    <a:pt x="621792" y="729995"/>
                  </a:lnTo>
                  <a:lnTo>
                    <a:pt x="621792" y="723899"/>
                  </a:lnTo>
                  <a:lnTo>
                    <a:pt x="623316" y="670559"/>
                  </a:lnTo>
                  <a:lnTo>
                    <a:pt x="623316" y="699515"/>
                  </a:lnTo>
                  <a:lnTo>
                    <a:pt x="624840" y="621791"/>
                  </a:lnTo>
                  <a:lnTo>
                    <a:pt x="626364" y="606551"/>
                  </a:lnTo>
                  <a:lnTo>
                    <a:pt x="626364" y="510539"/>
                  </a:lnTo>
                  <a:lnTo>
                    <a:pt x="626364" y="502919"/>
                  </a:lnTo>
                  <a:lnTo>
                    <a:pt x="627888" y="541019"/>
                  </a:lnTo>
                  <a:lnTo>
                    <a:pt x="627888" y="544067"/>
                  </a:lnTo>
                  <a:lnTo>
                    <a:pt x="629412" y="464819"/>
                  </a:lnTo>
                  <a:lnTo>
                    <a:pt x="629412" y="473963"/>
                  </a:lnTo>
                  <a:lnTo>
                    <a:pt x="629412" y="483107"/>
                  </a:lnTo>
                  <a:lnTo>
                    <a:pt x="630936" y="470915"/>
                  </a:lnTo>
                  <a:lnTo>
                    <a:pt x="630936" y="437387"/>
                  </a:lnTo>
                  <a:lnTo>
                    <a:pt x="632460" y="521207"/>
                  </a:lnTo>
                  <a:lnTo>
                    <a:pt x="632460" y="565403"/>
                  </a:lnTo>
                  <a:lnTo>
                    <a:pt x="632460" y="466343"/>
                  </a:lnTo>
                  <a:lnTo>
                    <a:pt x="633984" y="428243"/>
                  </a:lnTo>
                  <a:lnTo>
                    <a:pt x="633984" y="416051"/>
                  </a:lnTo>
                  <a:lnTo>
                    <a:pt x="635508" y="502919"/>
                  </a:lnTo>
                  <a:lnTo>
                    <a:pt x="635508" y="455675"/>
                  </a:lnTo>
                  <a:lnTo>
                    <a:pt x="635508" y="600455"/>
                  </a:lnTo>
                  <a:lnTo>
                    <a:pt x="637032" y="691895"/>
                  </a:lnTo>
                  <a:lnTo>
                    <a:pt x="637032" y="673607"/>
                  </a:lnTo>
                  <a:lnTo>
                    <a:pt x="638556" y="682751"/>
                  </a:lnTo>
                  <a:lnTo>
                    <a:pt x="638556" y="751331"/>
                  </a:lnTo>
                  <a:lnTo>
                    <a:pt x="638556" y="652271"/>
                  </a:lnTo>
                  <a:lnTo>
                    <a:pt x="640080" y="697991"/>
                  </a:lnTo>
                  <a:lnTo>
                    <a:pt x="640080" y="752855"/>
                  </a:lnTo>
                  <a:lnTo>
                    <a:pt x="641604" y="725423"/>
                  </a:lnTo>
                  <a:lnTo>
                    <a:pt x="641604" y="812291"/>
                  </a:lnTo>
                  <a:lnTo>
                    <a:pt x="643128" y="702563"/>
                  </a:lnTo>
                  <a:lnTo>
                    <a:pt x="643128" y="726947"/>
                  </a:lnTo>
                  <a:lnTo>
                    <a:pt x="644652" y="795527"/>
                  </a:lnTo>
                  <a:lnTo>
                    <a:pt x="644652" y="781811"/>
                  </a:lnTo>
                  <a:lnTo>
                    <a:pt x="644652" y="787907"/>
                  </a:lnTo>
                  <a:lnTo>
                    <a:pt x="646176" y="806195"/>
                  </a:lnTo>
                  <a:lnTo>
                    <a:pt x="646176" y="749807"/>
                  </a:lnTo>
                  <a:lnTo>
                    <a:pt x="647700" y="760475"/>
                  </a:lnTo>
                  <a:lnTo>
                    <a:pt x="647700" y="757427"/>
                  </a:lnTo>
                  <a:lnTo>
                    <a:pt x="647700" y="894588"/>
                  </a:lnTo>
                  <a:lnTo>
                    <a:pt x="649224" y="920495"/>
                  </a:lnTo>
                  <a:lnTo>
                    <a:pt x="650748" y="964691"/>
                  </a:lnTo>
                  <a:lnTo>
                    <a:pt x="650748" y="883919"/>
                  </a:lnTo>
                  <a:lnTo>
                    <a:pt x="650748" y="845819"/>
                  </a:lnTo>
                  <a:lnTo>
                    <a:pt x="650748" y="794003"/>
                  </a:lnTo>
                  <a:lnTo>
                    <a:pt x="652272" y="851915"/>
                  </a:lnTo>
                  <a:lnTo>
                    <a:pt x="653796" y="925067"/>
                  </a:lnTo>
                  <a:lnTo>
                    <a:pt x="653796" y="986027"/>
                  </a:lnTo>
                  <a:lnTo>
                    <a:pt x="653796" y="954023"/>
                  </a:lnTo>
                  <a:lnTo>
                    <a:pt x="653796" y="979932"/>
                  </a:lnTo>
                  <a:lnTo>
                    <a:pt x="655320" y="932688"/>
                  </a:lnTo>
                  <a:lnTo>
                    <a:pt x="656844" y="944879"/>
                  </a:lnTo>
                  <a:lnTo>
                    <a:pt x="656844" y="946404"/>
                  </a:lnTo>
                  <a:lnTo>
                    <a:pt x="656844" y="835151"/>
                  </a:lnTo>
                  <a:lnTo>
                    <a:pt x="656844" y="856488"/>
                  </a:lnTo>
                  <a:lnTo>
                    <a:pt x="658368" y="854963"/>
                  </a:lnTo>
                  <a:lnTo>
                    <a:pt x="659892" y="786383"/>
                  </a:lnTo>
                  <a:lnTo>
                    <a:pt x="659892" y="733043"/>
                  </a:lnTo>
                  <a:lnTo>
                    <a:pt x="659892" y="745235"/>
                  </a:lnTo>
                  <a:lnTo>
                    <a:pt x="661416" y="798575"/>
                  </a:lnTo>
                  <a:lnTo>
                    <a:pt x="661416" y="815339"/>
                  </a:lnTo>
                  <a:lnTo>
                    <a:pt x="662940" y="833627"/>
                  </a:lnTo>
                  <a:lnTo>
                    <a:pt x="662940" y="830579"/>
                  </a:lnTo>
                  <a:lnTo>
                    <a:pt x="662940" y="906779"/>
                  </a:lnTo>
                  <a:lnTo>
                    <a:pt x="664464" y="847344"/>
                  </a:lnTo>
                  <a:lnTo>
                    <a:pt x="664464" y="800099"/>
                  </a:lnTo>
                  <a:lnTo>
                    <a:pt x="665988" y="841247"/>
                  </a:lnTo>
                  <a:lnTo>
                    <a:pt x="665988" y="896111"/>
                  </a:lnTo>
                  <a:lnTo>
                    <a:pt x="665988" y="894588"/>
                  </a:lnTo>
                  <a:lnTo>
                    <a:pt x="667512" y="958595"/>
                  </a:lnTo>
                  <a:lnTo>
                    <a:pt x="669036" y="950976"/>
                  </a:lnTo>
                  <a:lnTo>
                    <a:pt x="669036" y="1039367"/>
                  </a:lnTo>
                  <a:lnTo>
                    <a:pt x="669036" y="1056132"/>
                  </a:lnTo>
                  <a:lnTo>
                    <a:pt x="670560" y="1094232"/>
                  </a:lnTo>
                  <a:lnTo>
                    <a:pt x="672084" y="1278636"/>
                  </a:lnTo>
                  <a:lnTo>
                    <a:pt x="672084" y="1153667"/>
                  </a:lnTo>
                  <a:lnTo>
                    <a:pt x="672084" y="1097280"/>
                  </a:lnTo>
                  <a:lnTo>
                    <a:pt x="672084" y="1135380"/>
                  </a:lnTo>
                  <a:lnTo>
                    <a:pt x="673608" y="1156715"/>
                  </a:lnTo>
                  <a:lnTo>
                    <a:pt x="675132" y="1078992"/>
                  </a:lnTo>
                  <a:lnTo>
                    <a:pt x="675132" y="1226820"/>
                  </a:lnTo>
                  <a:lnTo>
                    <a:pt x="675132" y="1205483"/>
                  </a:lnTo>
                  <a:lnTo>
                    <a:pt x="675132" y="1231392"/>
                  </a:lnTo>
                  <a:lnTo>
                    <a:pt x="676656" y="1217676"/>
                  </a:lnTo>
                  <a:lnTo>
                    <a:pt x="678180" y="1161288"/>
                  </a:lnTo>
                  <a:lnTo>
                    <a:pt x="678180" y="1034795"/>
                  </a:lnTo>
                  <a:lnTo>
                    <a:pt x="678180" y="1037844"/>
                  </a:lnTo>
                  <a:lnTo>
                    <a:pt x="678180" y="1065276"/>
                  </a:lnTo>
                  <a:lnTo>
                    <a:pt x="679704" y="1133855"/>
                  </a:lnTo>
                  <a:lnTo>
                    <a:pt x="681228" y="1129283"/>
                  </a:lnTo>
                  <a:lnTo>
                    <a:pt x="681228" y="1171955"/>
                  </a:lnTo>
                  <a:lnTo>
                    <a:pt x="681228" y="1152143"/>
                  </a:lnTo>
                  <a:lnTo>
                    <a:pt x="682752" y="1199388"/>
                  </a:lnTo>
                  <a:lnTo>
                    <a:pt x="682752" y="1165860"/>
                  </a:lnTo>
                  <a:lnTo>
                    <a:pt x="684276" y="1191767"/>
                  </a:lnTo>
                  <a:lnTo>
                    <a:pt x="684276" y="1179576"/>
                  </a:lnTo>
                  <a:lnTo>
                    <a:pt x="684276" y="1203960"/>
                  </a:lnTo>
                  <a:lnTo>
                    <a:pt x="685800" y="1077467"/>
                  </a:lnTo>
                  <a:lnTo>
                    <a:pt x="685800" y="1050036"/>
                  </a:lnTo>
                  <a:lnTo>
                    <a:pt x="687324" y="1030223"/>
                  </a:lnTo>
                  <a:lnTo>
                    <a:pt x="687324" y="1234439"/>
                  </a:lnTo>
                  <a:lnTo>
                    <a:pt x="687324" y="1155192"/>
                  </a:lnTo>
                  <a:lnTo>
                    <a:pt x="688848" y="1147571"/>
                  </a:lnTo>
                  <a:lnTo>
                    <a:pt x="688848" y="1115567"/>
                  </a:lnTo>
                  <a:lnTo>
                    <a:pt x="690372" y="1197864"/>
                  </a:lnTo>
                  <a:lnTo>
                    <a:pt x="690372" y="1281683"/>
                  </a:lnTo>
                  <a:lnTo>
                    <a:pt x="690372" y="1181099"/>
                  </a:lnTo>
                  <a:lnTo>
                    <a:pt x="691896" y="1210055"/>
                  </a:lnTo>
                  <a:lnTo>
                    <a:pt x="691896" y="1178052"/>
                  </a:lnTo>
                  <a:lnTo>
                    <a:pt x="693420" y="1155192"/>
                  </a:lnTo>
                  <a:lnTo>
                    <a:pt x="693420" y="1135380"/>
                  </a:lnTo>
                  <a:lnTo>
                    <a:pt x="693420" y="1139952"/>
                  </a:lnTo>
                  <a:lnTo>
                    <a:pt x="694944" y="1129283"/>
                  </a:lnTo>
                  <a:lnTo>
                    <a:pt x="694944" y="1149095"/>
                  </a:lnTo>
                  <a:lnTo>
                    <a:pt x="696468" y="1123188"/>
                  </a:lnTo>
                  <a:lnTo>
                    <a:pt x="696468" y="1082039"/>
                  </a:lnTo>
                  <a:lnTo>
                    <a:pt x="696468" y="1077467"/>
                  </a:lnTo>
                  <a:lnTo>
                    <a:pt x="697992" y="1059180"/>
                  </a:lnTo>
                  <a:lnTo>
                    <a:pt x="697992" y="1008888"/>
                  </a:lnTo>
                  <a:lnTo>
                    <a:pt x="699516" y="1095755"/>
                  </a:lnTo>
                  <a:lnTo>
                    <a:pt x="699516" y="1089659"/>
                  </a:lnTo>
                  <a:lnTo>
                    <a:pt x="699516" y="1072895"/>
                  </a:lnTo>
                  <a:lnTo>
                    <a:pt x="701040" y="1109471"/>
                  </a:lnTo>
                  <a:lnTo>
                    <a:pt x="701040" y="1188720"/>
                  </a:lnTo>
                  <a:lnTo>
                    <a:pt x="702564" y="1142999"/>
                  </a:lnTo>
                  <a:lnTo>
                    <a:pt x="702564" y="1109471"/>
                  </a:lnTo>
                  <a:lnTo>
                    <a:pt x="702564" y="1065276"/>
                  </a:lnTo>
                  <a:lnTo>
                    <a:pt x="704088" y="937259"/>
                  </a:lnTo>
                  <a:lnTo>
                    <a:pt x="704088" y="969263"/>
                  </a:lnTo>
                  <a:lnTo>
                    <a:pt x="705612" y="1019555"/>
                  </a:lnTo>
                  <a:lnTo>
                    <a:pt x="705612" y="1150620"/>
                  </a:lnTo>
                  <a:lnTo>
                    <a:pt x="707136" y="1127760"/>
                  </a:lnTo>
                  <a:lnTo>
                    <a:pt x="707136" y="1175004"/>
                  </a:lnTo>
                  <a:lnTo>
                    <a:pt x="708660" y="1089659"/>
                  </a:lnTo>
                  <a:lnTo>
                    <a:pt x="708660" y="1074420"/>
                  </a:lnTo>
                  <a:lnTo>
                    <a:pt x="710184" y="1036319"/>
                  </a:lnTo>
                  <a:lnTo>
                    <a:pt x="710184" y="1075944"/>
                  </a:lnTo>
                  <a:lnTo>
                    <a:pt x="710184" y="1098804"/>
                  </a:lnTo>
                  <a:lnTo>
                    <a:pt x="711708" y="1039367"/>
                  </a:lnTo>
                  <a:lnTo>
                    <a:pt x="711708" y="928115"/>
                  </a:lnTo>
                  <a:lnTo>
                    <a:pt x="713232" y="972311"/>
                  </a:lnTo>
                  <a:lnTo>
                    <a:pt x="713232" y="1245108"/>
                  </a:lnTo>
                  <a:lnTo>
                    <a:pt x="713232" y="1178052"/>
                  </a:lnTo>
                  <a:lnTo>
                    <a:pt x="714756" y="1194815"/>
                  </a:lnTo>
                  <a:lnTo>
                    <a:pt x="714756" y="1045463"/>
                  </a:lnTo>
                  <a:lnTo>
                    <a:pt x="716280" y="1187195"/>
                  </a:lnTo>
                  <a:lnTo>
                    <a:pt x="716280" y="1217676"/>
                  </a:lnTo>
                  <a:lnTo>
                    <a:pt x="716280" y="1208532"/>
                  </a:lnTo>
                  <a:lnTo>
                    <a:pt x="717804" y="1135380"/>
                  </a:lnTo>
                  <a:lnTo>
                    <a:pt x="717804" y="1001267"/>
                  </a:lnTo>
                  <a:lnTo>
                    <a:pt x="719328" y="1121664"/>
                  </a:lnTo>
                  <a:lnTo>
                    <a:pt x="719328" y="1075944"/>
                  </a:lnTo>
                  <a:lnTo>
                    <a:pt x="720852" y="1138427"/>
                  </a:lnTo>
                  <a:lnTo>
                    <a:pt x="720852" y="1202436"/>
                  </a:lnTo>
                  <a:lnTo>
                    <a:pt x="722376" y="1225295"/>
                  </a:lnTo>
                  <a:lnTo>
                    <a:pt x="722376" y="1164336"/>
                  </a:lnTo>
                  <a:lnTo>
                    <a:pt x="723900" y="1109471"/>
                  </a:lnTo>
                  <a:lnTo>
                    <a:pt x="723900" y="900683"/>
                  </a:lnTo>
                  <a:lnTo>
                    <a:pt x="725424" y="920495"/>
                  </a:lnTo>
                  <a:lnTo>
                    <a:pt x="725424" y="867155"/>
                  </a:lnTo>
                  <a:lnTo>
                    <a:pt x="725424" y="871727"/>
                  </a:lnTo>
                  <a:lnTo>
                    <a:pt x="726948" y="795527"/>
                  </a:lnTo>
                  <a:lnTo>
                    <a:pt x="728472" y="803147"/>
                  </a:lnTo>
                  <a:lnTo>
                    <a:pt x="728472" y="777239"/>
                  </a:lnTo>
                  <a:lnTo>
                    <a:pt x="728472" y="734567"/>
                  </a:lnTo>
                  <a:lnTo>
                    <a:pt x="728472" y="713231"/>
                  </a:lnTo>
                  <a:lnTo>
                    <a:pt x="731520" y="697991"/>
                  </a:lnTo>
                  <a:lnTo>
                    <a:pt x="731520" y="571499"/>
                  </a:lnTo>
                  <a:lnTo>
                    <a:pt x="731520" y="597407"/>
                  </a:lnTo>
                  <a:lnTo>
                    <a:pt x="731520" y="589787"/>
                  </a:lnTo>
                  <a:lnTo>
                    <a:pt x="733044" y="554735"/>
                  </a:lnTo>
                  <a:lnTo>
                    <a:pt x="734568" y="672083"/>
                  </a:lnTo>
                  <a:lnTo>
                    <a:pt x="734568" y="646175"/>
                  </a:lnTo>
                  <a:lnTo>
                    <a:pt x="734568" y="643127"/>
                  </a:lnTo>
                  <a:lnTo>
                    <a:pt x="734568" y="556259"/>
                  </a:lnTo>
                  <a:lnTo>
                    <a:pt x="736092" y="516635"/>
                  </a:lnTo>
                  <a:lnTo>
                    <a:pt x="737616" y="428243"/>
                  </a:lnTo>
                  <a:lnTo>
                    <a:pt x="737616" y="406907"/>
                  </a:lnTo>
                  <a:lnTo>
                    <a:pt x="737616" y="348995"/>
                  </a:lnTo>
                  <a:lnTo>
                    <a:pt x="737616" y="309371"/>
                  </a:lnTo>
                  <a:lnTo>
                    <a:pt x="739140" y="193547"/>
                  </a:lnTo>
                  <a:lnTo>
                    <a:pt x="740664" y="233171"/>
                  </a:lnTo>
                  <a:lnTo>
                    <a:pt x="740664" y="347471"/>
                  </a:lnTo>
                  <a:lnTo>
                    <a:pt x="740664" y="422147"/>
                  </a:lnTo>
                  <a:lnTo>
                    <a:pt x="742188" y="356615"/>
                  </a:lnTo>
                  <a:lnTo>
                    <a:pt x="743712" y="338327"/>
                  </a:lnTo>
                  <a:lnTo>
                    <a:pt x="743712" y="413003"/>
                  </a:lnTo>
                  <a:lnTo>
                    <a:pt x="743712" y="510539"/>
                  </a:lnTo>
                  <a:lnTo>
                    <a:pt x="745236" y="448055"/>
                  </a:lnTo>
                  <a:lnTo>
                    <a:pt x="745236" y="472439"/>
                  </a:lnTo>
                  <a:lnTo>
                    <a:pt x="746760" y="454151"/>
                  </a:lnTo>
                  <a:lnTo>
                    <a:pt x="746760" y="441959"/>
                  </a:lnTo>
                  <a:lnTo>
                    <a:pt x="746760" y="406907"/>
                  </a:lnTo>
                  <a:lnTo>
                    <a:pt x="748284" y="301751"/>
                  </a:lnTo>
                  <a:lnTo>
                    <a:pt x="748284" y="231647"/>
                  </a:lnTo>
                  <a:lnTo>
                    <a:pt x="749808" y="172211"/>
                  </a:lnTo>
                  <a:lnTo>
                    <a:pt x="749808" y="124967"/>
                  </a:lnTo>
                  <a:lnTo>
                    <a:pt x="749808" y="131063"/>
                  </a:lnTo>
                  <a:lnTo>
                    <a:pt x="751332" y="167639"/>
                  </a:lnTo>
                  <a:lnTo>
                    <a:pt x="752856" y="327659"/>
                  </a:lnTo>
                  <a:lnTo>
                    <a:pt x="752856" y="263651"/>
                  </a:lnTo>
                  <a:lnTo>
                    <a:pt x="752856" y="286511"/>
                  </a:lnTo>
                  <a:lnTo>
                    <a:pt x="752856" y="272795"/>
                  </a:lnTo>
                  <a:lnTo>
                    <a:pt x="754380" y="347471"/>
                  </a:lnTo>
                  <a:lnTo>
                    <a:pt x="755904" y="393191"/>
                  </a:lnTo>
                  <a:lnTo>
                    <a:pt x="755904" y="376427"/>
                  </a:lnTo>
                  <a:lnTo>
                    <a:pt x="755904" y="384047"/>
                  </a:lnTo>
                  <a:lnTo>
                    <a:pt x="755904" y="254507"/>
                  </a:lnTo>
                  <a:lnTo>
                    <a:pt x="757428" y="297179"/>
                  </a:lnTo>
                  <a:lnTo>
                    <a:pt x="758952" y="316991"/>
                  </a:lnTo>
                  <a:lnTo>
                    <a:pt x="758952" y="269747"/>
                  </a:lnTo>
                  <a:lnTo>
                    <a:pt x="758952" y="413003"/>
                  </a:lnTo>
                  <a:lnTo>
                    <a:pt x="758952" y="231647"/>
                  </a:lnTo>
                  <a:lnTo>
                    <a:pt x="760476" y="364235"/>
                  </a:lnTo>
                  <a:lnTo>
                    <a:pt x="762000" y="377951"/>
                  </a:lnTo>
                  <a:lnTo>
                    <a:pt x="762000" y="338327"/>
                  </a:lnTo>
                  <a:lnTo>
                    <a:pt x="762000" y="307847"/>
                  </a:lnTo>
                  <a:lnTo>
                    <a:pt x="763524" y="254507"/>
                  </a:lnTo>
                  <a:lnTo>
                    <a:pt x="763524" y="166115"/>
                  </a:lnTo>
                  <a:lnTo>
                    <a:pt x="765048" y="289559"/>
                  </a:lnTo>
                  <a:lnTo>
                    <a:pt x="765048" y="350519"/>
                  </a:lnTo>
                  <a:lnTo>
                    <a:pt x="765048" y="379475"/>
                  </a:lnTo>
                  <a:lnTo>
                    <a:pt x="766572" y="438911"/>
                  </a:lnTo>
                  <a:lnTo>
                    <a:pt x="768096" y="544067"/>
                  </a:lnTo>
                  <a:lnTo>
                    <a:pt x="768096" y="492251"/>
                  </a:lnTo>
                  <a:lnTo>
                    <a:pt x="768096" y="624839"/>
                  </a:lnTo>
                  <a:lnTo>
                    <a:pt x="769620" y="501395"/>
                  </a:lnTo>
                  <a:lnTo>
                    <a:pt x="769620" y="576071"/>
                  </a:lnTo>
                  <a:lnTo>
                    <a:pt x="771144" y="563879"/>
                  </a:lnTo>
                  <a:lnTo>
                    <a:pt x="771144" y="547115"/>
                  </a:lnTo>
                  <a:lnTo>
                    <a:pt x="771144" y="518159"/>
                  </a:lnTo>
                  <a:lnTo>
                    <a:pt x="772668" y="397763"/>
                  </a:lnTo>
                  <a:lnTo>
                    <a:pt x="772668" y="417575"/>
                  </a:lnTo>
                  <a:lnTo>
                    <a:pt x="774192" y="321563"/>
                  </a:lnTo>
                  <a:lnTo>
                    <a:pt x="774192" y="327659"/>
                  </a:lnTo>
                  <a:lnTo>
                    <a:pt x="774192" y="390143"/>
                  </a:lnTo>
                  <a:lnTo>
                    <a:pt x="775716" y="371855"/>
                  </a:lnTo>
                  <a:lnTo>
                    <a:pt x="775716" y="509015"/>
                  </a:lnTo>
                  <a:lnTo>
                    <a:pt x="777240" y="708659"/>
                  </a:lnTo>
                  <a:lnTo>
                    <a:pt x="777240" y="783335"/>
                  </a:lnTo>
                  <a:lnTo>
                    <a:pt x="777240" y="940307"/>
                  </a:lnTo>
                  <a:lnTo>
                    <a:pt x="778764" y="1146048"/>
                  </a:lnTo>
                  <a:lnTo>
                    <a:pt x="778764" y="1257299"/>
                  </a:lnTo>
                  <a:lnTo>
                    <a:pt x="780288" y="961644"/>
                  </a:lnTo>
                  <a:lnTo>
                    <a:pt x="780288" y="1071371"/>
                  </a:lnTo>
                  <a:lnTo>
                    <a:pt x="780288" y="1182623"/>
                  </a:lnTo>
                  <a:lnTo>
                    <a:pt x="781812" y="1059180"/>
                  </a:lnTo>
                  <a:lnTo>
                    <a:pt x="781812" y="923544"/>
                  </a:lnTo>
                  <a:lnTo>
                    <a:pt x="783336" y="848867"/>
                  </a:lnTo>
                  <a:lnTo>
                    <a:pt x="783336" y="844295"/>
                  </a:lnTo>
                  <a:lnTo>
                    <a:pt x="784860" y="813815"/>
                  </a:lnTo>
                  <a:lnTo>
                    <a:pt x="784860" y="931163"/>
                  </a:lnTo>
                  <a:lnTo>
                    <a:pt x="784860" y="975359"/>
                  </a:lnTo>
                  <a:lnTo>
                    <a:pt x="786384" y="890015"/>
                  </a:lnTo>
                  <a:lnTo>
                    <a:pt x="787908" y="830579"/>
                  </a:lnTo>
                  <a:lnTo>
                    <a:pt x="787908" y="786383"/>
                  </a:lnTo>
                  <a:lnTo>
                    <a:pt x="787908" y="909827"/>
                  </a:lnTo>
                  <a:lnTo>
                    <a:pt x="789432" y="810767"/>
                  </a:lnTo>
                  <a:lnTo>
                    <a:pt x="789432" y="900683"/>
                  </a:lnTo>
                  <a:lnTo>
                    <a:pt x="790956" y="883919"/>
                  </a:lnTo>
                  <a:lnTo>
                    <a:pt x="790956" y="902207"/>
                  </a:lnTo>
                  <a:lnTo>
                    <a:pt x="790956" y="876299"/>
                  </a:lnTo>
                  <a:lnTo>
                    <a:pt x="792480" y="914399"/>
                  </a:lnTo>
                  <a:lnTo>
                    <a:pt x="792480" y="861059"/>
                  </a:lnTo>
                  <a:lnTo>
                    <a:pt x="794004" y="813815"/>
                  </a:lnTo>
                  <a:lnTo>
                    <a:pt x="794004" y="870204"/>
                  </a:lnTo>
                  <a:lnTo>
                    <a:pt x="794004" y="856488"/>
                  </a:lnTo>
                  <a:lnTo>
                    <a:pt x="795528" y="755903"/>
                  </a:lnTo>
                  <a:lnTo>
                    <a:pt x="795528" y="812291"/>
                  </a:lnTo>
                  <a:lnTo>
                    <a:pt x="797052" y="638555"/>
                  </a:lnTo>
                  <a:lnTo>
                    <a:pt x="797052" y="829055"/>
                  </a:lnTo>
                  <a:lnTo>
                    <a:pt x="797052" y="725423"/>
                  </a:lnTo>
                  <a:lnTo>
                    <a:pt x="798576" y="780287"/>
                  </a:lnTo>
                  <a:lnTo>
                    <a:pt x="798576" y="800099"/>
                  </a:lnTo>
                  <a:lnTo>
                    <a:pt x="800100" y="815339"/>
                  </a:lnTo>
                  <a:lnTo>
                    <a:pt x="800100" y="794003"/>
                  </a:lnTo>
                  <a:lnTo>
                    <a:pt x="800100" y="845819"/>
                  </a:lnTo>
                  <a:lnTo>
                    <a:pt x="801624" y="867155"/>
                  </a:lnTo>
                  <a:lnTo>
                    <a:pt x="801624" y="833627"/>
                  </a:lnTo>
                  <a:lnTo>
                    <a:pt x="803148" y="812291"/>
                  </a:lnTo>
                  <a:lnTo>
                    <a:pt x="803148" y="807719"/>
                  </a:lnTo>
                  <a:lnTo>
                    <a:pt x="804672" y="847344"/>
                  </a:lnTo>
                  <a:lnTo>
                    <a:pt x="804672" y="801623"/>
                  </a:lnTo>
                  <a:lnTo>
                    <a:pt x="806196" y="778763"/>
                  </a:lnTo>
                  <a:lnTo>
                    <a:pt x="806196" y="665987"/>
                  </a:lnTo>
                  <a:lnTo>
                    <a:pt x="806196" y="501395"/>
                  </a:lnTo>
                  <a:lnTo>
                    <a:pt x="807720" y="371855"/>
                  </a:lnTo>
                  <a:lnTo>
                    <a:pt x="809244" y="516635"/>
                  </a:lnTo>
                  <a:lnTo>
                    <a:pt x="809244" y="390143"/>
                  </a:lnTo>
                  <a:lnTo>
                    <a:pt x="809244" y="332231"/>
                  </a:lnTo>
                  <a:lnTo>
                    <a:pt x="809244" y="291083"/>
                  </a:lnTo>
                  <a:lnTo>
                    <a:pt x="810768" y="362711"/>
                  </a:lnTo>
                  <a:lnTo>
                    <a:pt x="812292" y="342899"/>
                  </a:lnTo>
                  <a:lnTo>
                    <a:pt x="812292" y="358139"/>
                  </a:lnTo>
                  <a:lnTo>
                    <a:pt x="812292" y="355091"/>
                  </a:lnTo>
                  <a:lnTo>
                    <a:pt x="812292" y="414527"/>
                  </a:lnTo>
                  <a:lnTo>
                    <a:pt x="813816" y="429767"/>
                  </a:lnTo>
                  <a:lnTo>
                    <a:pt x="815340" y="445007"/>
                  </a:lnTo>
                  <a:lnTo>
                    <a:pt x="815340" y="515111"/>
                  </a:lnTo>
                  <a:lnTo>
                    <a:pt x="815340" y="550163"/>
                  </a:lnTo>
                  <a:lnTo>
                    <a:pt x="815340" y="557783"/>
                  </a:lnTo>
                  <a:lnTo>
                    <a:pt x="816863" y="614171"/>
                  </a:lnTo>
                  <a:lnTo>
                    <a:pt x="818388" y="594359"/>
                  </a:lnTo>
                  <a:lnTo>
                    <a:pt x="818388" y="691895"/>
                  </a:lnTo>
                  <a:lnTo>
                    <a:pt x="818388" y="728471"/>
                  </a:lnTo>
                  <a:lnTo>
                    <a:pt x="819912" y="794003"/>
                  </a:lnTo>
                  <a:lnTo>
                    <a:pt x="819912" y="798575"/>
                  </a:lnTo>
                  <a:lnTo>
                    <a:pt x="821436" y="819911"/>
                  </a:lnTo>
                  <a:lnTo>
                    <a:pt x="821436" y="806195"/>
                  </a:lnTo>
                  <a:lnTo>
                    <a:pt x="821436" y="777239"/>
                  </a:lnTo>
                  <a:lnTo>
                    <a:pt x="822960" y="761999"/>
                  </a:lnTo>
                  <a:lnTo>
                    <a:pt x="822960" y="827532"/>
                  </a:lnTo>
                  <a:lnTo>
                    <a:pt x="824484" y="812291"/>
                  </a:lnTo>
                  <a:lnTo>
                    <a:pt x="824484" y="880871"/>
                  </a:lnTo>
                  <a:lnTo>
                    <a:pt x="824484" y="798575"/>
                  </a:lnTo>
                  <a:lnTo>
                    <a:pt x="826008" y="877823"/>
                  </a:lnTo>
                  <a:lnTo>
                    <a:pt x="826008" y="897635"/>
                  </a:lnTo>
                  <a:lnTo>
                    <a:pt x="827532" y="880871"/>
                  </a:lnTo>
                  <a:lnTo>
                    <a:pt x="827532" y="926591"/>
                  </a:lnTo>
                  <a:lnTo>
                    <a:pt x="827532" y="905255"/>
                  </a:lnTo>
                  <a:lnTo>
                    <a:pt x="829056" y="874776"/>
                  </a:lnTo>
                  <a:lnTo>
                    <a:pt x="830580" y="865632"/>
                  </a:lnTo>
                  <a:lnTo>
                    <a:pt x="830580" y="862583"/>
                  </a:lnTo>
                  <a:lnTo>
                    <a:pt x="830580" y="854963"/>
                  </a:lnTo>
                  <a:lnTo>
                    <a:pt x="830580" y="912876"/>
                  </a:lnTo>
                  <a:lnTo>
                    <a:pt x="832104" y="845819"/>
                  </a:lnTo>
                  <a:lnTo>
                    <a:pt x="833628" y="815339"/>
                  </a:lnTo>
                  <a:lnTo>
                    <a:pt x="833628" y="836676"/>
                  </a:lnTo>
                  <a:lnTo>
                    <a:pt x="833628" y="830579"/>
                  </a:lnTo>
                  <a:lnTo>
                    <a:pt x="835152" y="886967"/>
                  </a:lnTo>
                  <a:lnTo>
                    <a:pt x="836676" y="902207"/>
                  </a:lnTo>
                  <a:lnTo>
                    <a:pt x="836676" y="864107"/>
                  </a:lnTo>
                  <a:lnTo>
                    <a:pt x="836676" y="984504"/>
                  </a:lnTo>
                  <a:lnTo>
                    <a:pt x="836676" y="1030223"/>
                  </a:lnTo>
                  <a:lnTo>
                    <a:pt x="838200" y="1107948"/>
                  </a:lnTo>
                  <a:lnTo>
                    <a:pt x="839724" y="1069848"/>
                  </a:lnTo>
                  <a:lnTo>
                    <a:pt x="839724" y="1098804"/>
                  </a:lnTo>
                  <a:lnTo>
                    <a:pt x="839724" y="1088136"/>
                  </a:lnTo>
                  <a:lnTo>
                    <a:pt x="839724" y="1037844"/>
                  </a:lnTo>
                  <a:lnTo>
                    <a:pt x="841247" y="982979"/>
                  </a:lnTo>
                  <a:lnTo>
                    <a:pt x="842772" y="950976"/>
                  </a:lnTo>
                  <a:lnTo>
                    <a:pt x="842772" y="1018032"/>
                  </a:lnTo>
                  <a:lnTo>
                    <a:pt x="842772" y="993647"/>
                  </a:lnTo>
                  <a:lnTo>
                    <a:pt x="844296" y="964691"/>
                  </a:lnTo>
                  <a:lnTo>
                    <a:pt x="844296" y="940307"/>
                  </a:lnTo>
                  <a:lnTo>
                    <a:pt x="845819" y="975359"/>
                  </a:lnTo>
                  <a:lnTo>
                    <a:pt x="845819" y="918971"/>
                  </a:lnTo>
                  <a:lnTo>
                    <a:pt x="845819" y="870204"/>
                  </a:lnTo>
                  <a:lnTo>
                    <a:pt x="847344" y="882395"/>
                  </a:lnTo>
                  <a:lnTo>
                    <a:pt x="847344" y="822959"/>
                  </a:lnTo>
                  <a:lnTo>
                    <a:pt x="848868" y="816863"/>
                  </a:lnTo>
                  <a:lnTo>
                    <a:pt x="848868" y="813815"/>
                  </a:lnTo>
                  <a:lnTo>
                    <a:pt x="848868" y="865632"/>
                  </a:lnTo>
                  <a:lnTo>
                    <a:pt x="850391" y="906779"/>
                  </a:lnTo>
                  <a:lnTo>
                    <a:pt x="850391" y="914399"/>
                  </a:lnTo>
                  <a:lnTo>
                    <a:pt x="851916" y="896111"/>
                  </a:lnTo>
                  <a:lnTo>
                    <a:pt x="851916" y="883919"/>
                  </a:lnTo>
                  <a:lnTo>
                    <a:pt x="851916" y="822959"/>
                  </a:lnTo>
                  <a:lnTo>
                    <a:pt x="853440" y="850391"/>
                  </a:lnTo>
                  <a:lnTo>
                    <a:pt x="853440" y="774191"/>
                  </a:lnTo>
                  <a:lnTo>
                    <a:pt x="854963" y="719327"/>
                  </a:lnTo>
                  <a:lnTo>
                    <a:pt x="854963" y="749807"/>
                  </a:lnTo>
                  <a:lnTo>
                    <a:pt x="854963" y="746759"/>
                  </a:lnTo>
                  <a:lnTo>
                    <a:pt x="856488" y="766571"/>
                  </a:lnTo>
                  <a:lnTo>
                    <a:pt x="856488" y="777239"/>
                  </a:lnTo>
                  <a:lnTo>
                    <a:pt x="858012" y="783335"/>
                  </a:lnTo>
                  <a:lnTo>
                    <a:pt x="858012" y="832104"/>
                  </a:lnTo>
                  <a:lnTo>
                    <a:pt x="858012" y="815339"/>
                  </a:lnTo>
                  <a:lnTo>
                    <a:pt x="859536" y="775715"/>
                  </a:lnTo>
                  <a:lnTo>
                    <a:pt x="859536" y="809243"/>
                  </a:lnTo>
                  <a:lnTo>
                    <a:pt x="861060" y="801623"/>
                  </a:lnTo>
                  <a:lnTo>
                    <a:pt x="861060" y="803147"/>
                  </a:lnTo>
                  <a:lnTo>
                    <a:pt x="861060" y="816863"/>
                  </a:lnTo>
                  <a:lnTo>
                    <a:pt x="862584" y="778763"/>
                  </a:lnTo>
                  <a:lnTo>
                    <a:pt x="862584" y="722375"/>
                  </a:lnTo>
                  <a:lnTo>
                    <a:pt x="864108" y="765047"/>
                  </a:lnTo>
                  <a:lnTo>
                    <a:pt x="864108" y="710183"/>
                  </a:lnTo>
                  <a:lnTo>
                    <a:pt x="865632" y="745235"/>
                  </a:lnTo>
                  <a:lnTo>
                    <a:pt x="865632" y="755903"/>
                  </a:lnTo>
                  <a:lnTo>
                    <a:pt x="865632" y="800099"/>
                  </a:lnTo>
                  <a:lnTo>
                    <a:pt x="867156" y="766571"/>
                  </a:lnTo>
                  <a:lnTo>
                    <a:pt x="867156" y="833627"/>
                  </a:lnTo>
                  <a:lnTo>
                    <a:pt x="868680" y="870204"/>
                  </a:lnTo>
                  <a:lnTo>
                    <a:pt x="868680" y="858011"/>
                  </a:lnTo>
                  <a:lnTo>
                    <a:pt x="870204" y="862583"/>
                  </a:lnTo>
                  <a:lnTo>
                    <a:pt x="870204" y="822959"/>
                  </a:lnTo>
                  <a:lnTo>
                    <a:pt x="871728" y="865632"/>
                  </a:lnTo>
                  <a:lnTo>
                    <a:pt x="871728" y="800099"/>
                  </a:lnTo>
                  <a:lnTo>
                    <a:pt x="871728" y="786383"/>
                  </a:lnTo>
                  <a:lnTo>
                    <a:pt x="873252" y="761999"/>
                  </a:lnTo>
                  <a:lnTo>
                    <a:pt x="873252" y="781811"/>
                  </a:lnTo>
                  <a:lnTo>
                    <a:pt x="874776" y="760475"/>
                  </a:lnTo>
                  <a:lnTo>
                    <a:pt x="874776" y="746759"/>
                  </a:lnTo>
                  <a:lnTo>
                    <a:pt x="874776" y="824483"/>
                  </a:lnTo>
                  <a:lnTo>
                    <a:pt x="876300" y="804671"/>
                  </a:lnTo>
                  <a:lnTo>
                    <a:pt x="876300" y="821435"/>
                  </a:lnTo>
                  <a:lnTo>
                    <a:pt x="877824" y="789431"/>
                  </a:lnTo>
                  <a:lnTo>
                    <a:pt x="877824" y="765047"/>
                  </a:lnTo>
                  <a:lnTo>
                    <a:pt x="877824" y="690371"/>
                  </a:lnTo>
                  <a:lnTo>
                    <a:pt x="879347" y="691895"/>
                  </a:lnTo>
                  <a:lnTo>
                    <a:pt x="879347" y="716279"/>
                  </a:lnTo>
                  <a:lnTo>
                    <a:pt x="880872" y="734567"/>
                  </a:lnTo>
                  <a:lnTo>
                    <a:pt x="880872" y="675131"/>
                  </a:lnTo>
                  <a:lnTo>
                    <a:pt x="882396" y="723899"/>
                  </a:lnTo>
                  <a:lnTo>
                    <a:pt x="882396" y="774191"/>
                  </a:lnTo>
                  <a:lnTo>
                    <a:pt x="883919" y="707135"/>
                  </a:lnTo>
                  <a:lnTo>
                    <a:pt x="883919" y="720851"/>
                  </a:lnTo>
                  <a:lnTo>
                    <a:pt x="885444" y="707135"/>
                  </a:lnTo>
                  <a:lnTo>
                    <a:pt x="886968" y="751331"/>
                  </a:lnTo>
                  <a:lnTo>
                    <a:pt x="886968" y="798575"/>
                  </a:lnTo>
                  <a:lnTo>
                    <a:pt x="886968" y="815339"/>
                  </a:lnTo>
                  <a:lnTo>
                    <a:pt x="886968" y="818388"/>
                  </a:lnTo>
                  <a:lnTo>
                    <a:pt x="888491" y="876299"/>
                  </a:lnTo>
                  <a:lnTo>
                    <a:pt x="890016" y="880871"/>
                  </a:lnTo>
                  <a:lnTo>
                    <a:pt x="890016" y="871727"/>
                  </a:lnTo>
                  <a:lnTo>
                    <a:pt x="890016" y="842771"/>
                  </a:lnTo>
                  <a:lnTo>
                    <a:pt x="890016" y="862583"/>
                  </a:lnTo>
                  <a:lnTo>
                    <a:pt x="893063" y="877823"/>
                  </a:lnTo>
                  <a:lnTo>
                    <a:pt x="893063" y="923544"/>
                  </a:lnTo>
                  <a:lnTo>
                    <a:pt x="893063" y="842771"/>
                  </a:lnTo>
                  <a:lnTo>
                    <a:pt x="893063" y="967739"/>
                  </a:lnTo>
                  <a:lnTo>
                    <a:pt x="894588" y="926591"/>
                  </a:lnTo>
                  <a:lnTo>
                    <a:pt x="896112" y="885444"/>
                  </a:lnTo>
                  <a:lnTo>
                    <a:pt x="896112" y="858011"/>
                  </a:lnTo>
                  <a:lnTo>
                    <a:pt x="896112" y="978407"/>
                  </a:lnTo>
                  <a:lnTo>
                    <a:pt x="896112" y="1016507"/>
                  </a:lnTo>
                  <a:lnTo>
                    <a:pt x="897636" y="998219"/>
                  </a:lnTo>
                  <a:lnTo>
                    <a:pt x="899160" y="1037844"/>
                  </a:lnTo>
                  <a:lnTo>
                    <a:pt x="899160" y="981455"/>
                  </a:lnTo>
                  <a:lnTo>
                    <a:pt x="899160" y="972311"/>
                  </a:lnTo>
                  <a:lnTo>
                    <a:pt x="900684" y="918971"/>
                  </a:lnTo>
                  <a:lnTo>
                    <a:pt x="900684" y="937259"/>
                  </a:lnTo>
                  <a:lnTo>
                    <a:pt x="902208" y="970788"/>
                  </a:lnTo>
                  <a:lnTo>
                    <a:pt x="902208" y="961644"/>
                  </a:lnTo>
                  <a:lnTo>
                    <a:pt x="902208" y="967739"/>
                  </a:lnTo>
                  <a:lnTo>
                    <a:pt x="903732" y="979932"/>
                  </a:lnTo>
                  <a:lnTo>
                    <a:pt x="905256" y="984504"/>
                  </a:lnTo>
                  <a:lnTo>
                    <a:pt x="905256" y="947927"/>
                  </a:lnTo>
                  <a:lnTo>
                    <a:pt x="906780" y="969263"/>
                  </a:lnTo>
                  <a:lnTo>
                    <a:pt x="906780" y="993647"/>
                  </a:lnTo>
                  <a:lnTo>
                    <a:pt x="908304" y="1002791"/>
                  </a:lnTo>
                  <a:lnTo>
                    <a:pt x="908304" y="1056132"/>
                  </a:lnTo>
                  <a:lnTo>
                    <a:pt x="908304" y="1057655"/>
                  </a:lnTo>
                  <a:lnTo>
                    <a:pt x="909828" y="1072895"/>
                  </a:lnTo>
                  <a:lnTo>
                    <a:pt x="911352" y="1069848"/>
                  </a:lnTo>
                  <a:lnTo>
                    <a:pt x="911352" y="1121664"/>
                  </a:lnTo>
                  <a:lnTo>
                    <a:pt x="911352" y="1126236"/>
                  </a:lnTo>
                  <a:lnTo>
                    <a:pt x="911352" y="1123188"/>
                  </a:lnTo>
                  <a:lnTo>
                    <a:pt x="912876" y="1152143"/>
                  </a:lnTo>
                  <a:lnTo>
                    <a:pt x="914400" y="1127760"/>
                  </a:lnTo>
                  <a:lnTo>
                    <a:pt x="914400" y="1109471"/>
                  </a:lnTo>
                  <a:lnTo>
                    <a:pt x="914400" y="1071371"/>
                  </a:lnTo>
                  <a:lnTo>
                    <a:pt x="914400" y="1016507"/>
                  </a:lnTo>
                  <a:lnTo>
                    <a:pt x="915924" y="964691"/>
                  </a:lnTo>
                  <a:lnTo>
                    <a:pt x="917447" y="1013459"/>
                  </a:lnTo>
                  <a:lnTo>
                    <a:pt x="917447" y="981455"/>
                  </a:lnTo>
                  <a:lnTo>
                    <a:pt x="917447" y="982979"/>
                  </a:lnTo>
                  <a:lnTo>
                    <a:pt x="917447" y="973835"/>
                  </a:lnTo>
                  <a:lnTo>
                    <a:pt x="918972" y="1016507"/>
                  </a:lnTo>
                  <a:lnTo>
                    <a:pt x="920496" y="993647"/>
                  </a:lnTo>
                  <a:lnTo>
                    <a:pt x="920496" y="999744"/>
                  </a:lnTo>
                  <a:lnTo>
                    <a:pt x="920496" y="976883"/>
                  </a:lnTo>
                  <a:lnTo>
                    <a:pt x="922019" y="1002791"/>
                  </a:lnTo>
                  <a:lnTo>
                    <a:pt x="922019" y="906779"/>
                  </a:lnTo>
                  <a:lnTo>
                    <a:pt x="923544" y="958595"/>
                  </a:lnTo>
                  <a:lnTo>
                    <a:pt x="923544" y="954023"/>
                  </a:lnTo>
                  <a:lnTo>
                    <a:pt x="923544" y="979932"/>
                  </a:lnTo>
                  <a:lnTo>
                    <a:pt x="925068" y="906779"/>
                  </a:lnTo>
                  <a:lnTo>
                    <a:pt x="926591" y="813815"/>
                  </a:lnTo>
                  <a:lnTo>
                    <a:pt x="926591" y="827532"/>
                  </a:lnTo>
                  <a:lnTo>
                    <a:pt x="926591" y="771143"/>
                  </a:lnTo>
                  <a:lnTo>
                    <a:pt x="928116" y="845819"/>
                  </a:lnTo>
                  <a:lnTo>
                    <a:pt x="928116" y="847344"/>
                  </a:lnTo>
                  <a:lnTo>
                    <a:pt x="929640" y="893063"/>
                  </a:lnTo>
                  <a:lnTo>
                    <a:pt x="929640" y="899159"/>
                  </a:lnTo>
                  <a:lnTo>
                    <a:pt x="929640" y="844295"/>
                  </a:lnTo>
                  <a:lnTo>
                    <a:pt x="931163" y="807719"/>
                  </a:lnTo>
                  <a:lnTo>
                    <a:pt x="931163" y="806195"/>
                  </a:lnTo>
                  <a:lnTo>
                    <a:pt x="932688" y="844295"/>
                  </a:lnTo>
                  <a:lnTo>
                    <a:pt x="932688" y="854963"/>
                  </a:lnTo>
                  <a:lnTo>
                    <a:pt x="932688" y="819911"/>
                  </a:lnTo>
                  <a:lnTo>
                    <a:pt x="934212" y="832104"/>
                  </a:lnTo>
                  <a:lnTo>
                    <a:pt x="934212" y="824483"/>
                  </a:lnTo>
                  <a:lnTo>
                    <a:pt x="935736" y="797051"/>
                  </a:lnTo>
                  <a:lnTo>
                    <a:pt x="935736" y="763523"/>
                  </a:lnTo>
                  <a:lnTo>
                    <a:pt x="935736" y="797051"/>
                  </a:lnTo>
                  <a:lnTo>
                    <a:pt x="937260" y="815339"/>
                  </a:lnTo>
                  <a:lnTo>
                    <a:pt x="937260" y="850391"/>
                  </a:lnTo>
                  <a:lnTo>
                    <a:pt x="938784" y="876299"/>
                  </a:lnTo>
                  <a:lnTo>
                    <a:pt x="938784" y="885444"/>
                  </a:lnTo>
                  <a:lnTo>
                    <a:pt x="938784" y="880871"/>
                  </a:lnTo>
                  <a:lnTo>
                    <a:pt x="940308" y="893063"/>
                  </a:lnTo>
                  <a:lnTo>
                    <a:pt x="940308" y="941832"/>
                  </a:lnTo>
                  <a:lnTo>
                    <a:pt x="941832" y="932688"/>
                  </a:lnTo>
                  <a:lnTo>
                    <a:pt x="941832" y="952499"/>
                  </a:lnTo>
                  <a:lnTo>
                    <a:pt x="941832" y="918971"/>
                  </a:lnTo>
                  <a:lnTo>
                    <a:pt x="943356" y="929639"/>
                  </a:lnTo>
                  <a:lnTo>
                    <a:pt x="943356" y="941832"/>
                  </a:lnTo>
                  <a:lnTo>
                    <a:pt x="944880" y="917447"/>
                  </a:lnTo>
                  <a:lnTo>
                    <a:pt x="944880" y="925067"/>
                  </a:lnTo>
                  <a:lnTo>
                    <a:pt x="946404" y="922019"/>
                  </a:lnTo>
                  <a:lnTo>
                    <a:pt x="946404" y="915923"/>
                  </a:lnTo>
                  <a:lnTo>
                    <a:pt x="946404" y="928115"/>
                  </a:lnTo>
                  <a:lnTo>
                    <a:pt x="947928" y="899159"/>
                  </a:lnTo>
                  <a:lnTo>
                    <a:pt x="947928" y="922019"/>
                  </a:lnTo>
                  <a:lnTo>
                    <a:pt x="949452" y="947927"/>
                  </a:lnTo>
                  <a:lnTo>
                    <a:pt x="949452" y="964691"/>
                  </a:lnTo>
                  <a:lnTo>
                    <a:pt x="949452" y="931163"/>
                  </a:lnTo>
                  <a:lnTo>
                    <a:pt x="950976" y="856488"/>
                  </a:lnTo>
                  <a:lnTo>
                    <a:pt x="952500" y="905255"/>
                  </a:lnTo>
                  <a:lnTo>
                    <a:pt x="952500" y="847344"/>
                  </a:lnTo>
                  <a:lnTo>
                    <a:pt x="952500" y="798575"/>
                  </a:lnTo>
                  <a:lnTo>
                    <a:pt x="954024" y="845819"/>
                  </a:lnTo>
                  <a:lnTo>
                    <a:pt x="954024" y="894588"/>
                  </a:lnTo>
                  <a:lnTo>
                    <a:pt x="955547" y="929639"/>
                  </a:lnTo>
                  <a:lnTo>
                    <a:pt x="955547" y="935735"/>
                  </a:lnTo>
                  <a:lnTo>
                    <a:pt x="955547" y="908304"/>
                  </a:lnTo>
                  <a:lnTo>
                    <a:pt x="957072" y="920495"/>
                  </a:lnTo>
                  <a:lnTo>
                    <a:pt x="957072" y="906779"/>
                  </a:lnTo>
                  <a:lnTo>
                    <a:pt x="958596" y="920495"/>
                  </a:lnTo>
                  <a:lnTo>
                    <a:pt x="958596" y="925067"/>
                  </a:lnTo>
                  <a:lnTo>
                    <a:pt x="958596" y="941832"/>
                  </a:lnTo>
                  <a:lnTo>
                    <a:pt x="960119" y="952499"/>
                  </a:lnTo>
                  <a:lnTo>
                    <a:pt x="960119" y="893063"/>
                  </a:lnTo>
                  <a:lnTo>
                    <a:pt x="961644" y="928115"/>
                  </a:lnTo>
                  <a:lnTo>
                    <a:pt x="961644" y="934211"/>
                  </a:lnTo>
                  <a:lnTo>
                    <a:pt x="961644" y="966215"/>
                  </a:lnTo>
                  <a:lnTo>
                    <a:pt x="963168" y="955547"/>
                  </a:lnTo>
                  <a:lnTo>
                    <a:pt x="963168" y="1013459"/>
                  </a:lnTo>
                  <a:lnTo>
                    <a:pt x="964691" y="1018032"/>
                  </a:lnTo>
                  <a:lnTo>
                    <a:pt x="964691" y="1001267"/>
                  </a:lnTo>
                  <a:lnTo>
                    <a:pt x="964691" y="960119"/>
                  </a:lnTo>
                  <a:lnTo>
                    <a:pt x="967740" y="949451"/>
                  </a:lnTo>
                  <a:lnTo>
                    <a:pt x="967740" y="891539"/>
                  </a:lnTo>
                  <a:lnTo>
                    <a:pt x="967740" y="920495"/>
                  </a:lnTo>
                  <a:lnTo>
                    <a:pt x="967740" y="926591"/>
                  </a:lnTo>
                  <a:lnTo>
                    <a:pt x="969263" y="841247"/>
                  </a:lnTo>
                  <a:lnTo>
                    <a:pt x="970788" y="883919"/>
                  </a:lnTo>
                  <a:lnTo>
                    <a:pt x="970788" y="827532"/>
                  </a:lnTo>
                  <a:lnTo>
                    <a:pt x="970788" y="877823"/>
                  </a:lnTo>
                  <a:lnTo>
                    <a:pt x="970788" y="873251"/>
                  </a:lnTo>
                  <a:lnTo>
                    <a:pt x="972312" y="838199"/>
                  </a:lnTo>
                  <a:lnTo>
                    <a:pt x="973836" y="864107"/>
                  </a:lnTo>
                  <a:lnTo>
                    <a:pt x="973836" y="859535"/>
                  </a:lnTo>
                  <a:lnTo>
                    <a:pt x="973836" y="821435"/>
                  </a:lnTo>
                  <a:lnTo>
                    <a:pt x="973836" y="853439"/>
                  </a:lnTo>
                  <a:lnTo>
                    <a:pt x="975360" y="856488"/>
                  </a:lnTo>
                  <a:lnTo>
                    <a:pt x="976884" y="885444"/>
                  </a:lnTo>
                  <a:lnTo>
                    <a:pt x="976884" y="890015"/>
                  </a:lnTo>
                  <a:lnTo>
                    <a:pt x="976884" y="891539"/>
                  </a:lnTo>
                  <a:lnTo>
                    <a:pt x="978408" y="935735"/>
                  </a:lnTo>
                  <a:lnTo>
                    <a:pt x="978408" y="969263"/>
                  </a:lnTo>
                  <a:lnTo>
                    <a:pt x="979932" y="1011935"/>
                  </a:lnTo>
                  <a:lnTo>
                    <a:pt x="979932" y="986027"/>
                  </a:lnTo>
                  <a:lnTo>
                    <a:pt x="979932" y="1046988"/>
                  </a:lnTo>
                  <a:lnTo>
                    <a:pt x="981456" y="1065276"/>
                  </a:lnTo>
                  <a:lnTo>
                    <a:pt x="981456" y="1040891"/>
                  </a:lnTo>
                  <a:lnTo>
                    <a:pt x="982980" y="1011935"/>
                  </a:lnTo>
                  <a:lnTo>
                    <a:pt x="982980" y="978407"/>
                  </a:lnTo>
                  <a:lnTo>
                    <a:pt x="982980" y="1022604"/>
                  </a:lnTo>
                  <a:lnTo>
                    <a:pt x="984504" y="1075944"/>
                  </a:lnTo>
                  <a:lnTo>
                    <a:pt x="984504" y="1048511"/>
                  </a:lnTo>
                  <a:lnTo>
                    <a:pt x="986028" y="1080515"/>
                  </a:lnTo>
                  <a:lnTo>
                    <a:pt x="986028" y="1072895"/>
                  </a:lnTo>
                  <a:lnTo>
                    <a:pt x="987552" y="1051559"/>
                  </a:lnTo>
                  <a:lnTo>
                    <a:pt x="989076" y="1059180"/>
                  </a:lnTo>
                  <a:lnTo>
                    <a:pt x="989076" y="1107948"/>
                  </a:lnTo>
                  <a:lnTo>
                    <a:pt x="989076" y="1092708"/>
                  </a:lnTo>
                  <a:lnTo>
                    <a:pt x="989076" y="1106423"/>
                  </a:lnTo>
                  <a:lnTo>
                    <a:pt x="990600" y="1088136"/>
                  </a:lnTo>
                  <a:lnTo>
                    <a:pt x="992124" y="1097280"/>
                  </a:lnTo>
                  <a:lnTo>
                    <a:pt x="992124" y="1092708"/>
                  </a:lnTo>
                  <a:lnTo>
                    <a:pt x="992124" y="1083564"/>
                  </a:lnTo>
                  <a:lnTo>
                    <a:pt x="992124" y="1085088"/>
                  </a:lnTo>
                  <a:lnTo>
                    <a:pt x="993647" y="1078992"/>
                  </a:lnTo>
                  <a:lnTo>
                    <a:pt x="995172" y="1074420"/>
                  </a:lnTo>
                  <a:lnTo>
                    <a:pt x="995172" y="1117092"/>
                  </a:lnTo>
                  <a:lnTo>
                    <a:pt x="995172" y="1107948"/>
                  </a:lnTo>
                  <a:lnTo>
                    <a:pt x="996696" y="1124711"/>
                  </a:lnTo>
                  <a:lnTo>
                    <a:pt x="998219" y="1107948"/>
                  </a:lnTo>
                  <a:lnTo>
                    <a:pt x="998219" y="1059180"/>
                  </a:lnTo>
                  <a:lnTo>
                    <a:pt x="998219" y="1097280"/>
                  </a:lnTo>
                  <a:lnTo>
                    <a:pt x="998219" y="1053083"/>
                  </a:lnTo>
                  <a:lnTo>
                    <a:pt x="999744" y="1030223"/>
                  </a:lnTo>
                  <a:lnTo>
                    <a:pt x="1001268" y="1066799"/>
                  </a:lnTo>
                  <a:lnTo>
                    <a:pt x="1001268" y="1036319"/>
                  </a:lnTo>
                  <a:lnTo>
                    <a:pt x="1001268" y="1034795"/>
                  </a:lnTo>
                  <a:lnTo>
                    <a:pt x="1002791" y="1007363"/>
                  </a:lnTo>
                  <a:lnTo>
                    <a:pt x="1002791" y="992123"/>
                  </a:lnTo>
                  <a:lnTo>
                    <a:pt x="1004316" y="937259"/>
                  </a:lnTo>
                  <a:lnTo>
                    <a:pt x="1004316" y="975359"/>
                  </a:lnTo>
                  <a:lnTo>
                    <a:pt x="1004316" y="941832"/>
                  </a:lnTo>
                  <a:lnTo>
                    <a:pt x="1005840" y="923544"/>
                  </a:lnTo>
                  <a:lnTo>
                    <a:pt x="1005840" y="929639"/>
                  </a:lnTo>
                  <a:lnTo>
                    <a:pt x="1007363" y="937259"/>
                  </a:lnTo>
                  <a:lnTo>
                    <a:pt x="1007363" y="932688"/>
                  </a:lnTo>
                  <a:lnTo>
                    <a:pt x="1007363" y="966215"/>
                  </a:lnTo>
                  <a:lnTo>
                    <a:pt x="1008888" y="922019"/>
                  </a:lnTo>
                  <a:lnTo>
                    <a:pt x="1008888" y="920495"/>
                  </a:lnTo>
                  <a:lnTo>
                    <a:pt x="1010412" y="911351"/>
                  </a:lnTo>
                  <a:lnTo>
                    <a:pt x="1010412" y="851915"/>
                  </a:lnTo>
                  <a:lnTo>
                    <a:pt x="1010412" y="850391"/>
                  </a:lnTo>
                  <a:lnTo>
                    <a:pt x="1011936" y="740663"/>
                  </a:lnTo>
                  <a:lnTo>
                    <a:pt x="1011936" y="598931"/>
                  </a:lnTo>
                  <a:lnTo>
                    <a:pt x="1013460" y="641603"/>
                  </a:lnTo>
                  <a:lnTo>
                    <a:pt x="1013460" y="652271"/>
                  </a:lnTo>
                  <a:lnTo>
                    <a:pt x="1013460" y="687323"/>
                  </a:lnTo>
                  <a:lnTo>
                    <a:pt x="1014984" y="714755"/>
                  </a:lnTo>
                  <a:lnTo>
                    <a:pt x="1014984" y="713231"/>
                  </a:lnTo>
                  <a:lnTo>
                    <a:pt x="1016508" y="670559"/>
                  </a:lnTo>
                  <a:lnTo>
                    <a:pt x="1016508" y="644651"/>
                  </a:lnTo>
                  <a:lnTo>
                    <a:pt x="1016508" y="608075"/>
                  </a:lnTo>
                  <a:lnTo>
                    <a:pt x="1018032" y="583691"/>
                  </a:lnTo>
                  <a:lnTo>
                    <a:pt x="1018032" y="557783"/>
                  </a:lnTo>
                  <a:lnTo>
                    <a:pt x="1019556" y="554735"/>
                  </a:lnTo>
                  <a:lnTo>
                    <a:pt x="1019556" y="498347"/>
                  </a:lnTo>
                  <a:lnTo>
                    <a:pt x="1019556" y="483107"/>
                  </a:lnTo>
                  <a:lnTo>
                    <a:pt x="1021080" y="502919"/>
                  </a:lnTo>
                  <a:lnTo>
                    <a:pt x="1021080" y="557783"/>
                  </a:lnTo>
                  <a:lnTo>
                    <a:pt x="1022604" y="557783"/>
                  </a:lnTo>
                  <a:lnTo>
                    <a:pt x="1022604" y="510539"/>
                  </a:lnTo>
                  <a:lnTo>
                    <a:pt x="1024128" y="502919"/>
                  </a:lnTo>
                  <a:lnTo>
                    <a:pt x="1024128" y="569975"/>
                  </a:lnTo>
                  <a:lnTo>
                    <a:pt x="1024128" y="653795"/>
                  </a:lnTo>
                  <a:lnTo>
                    <a:pt x="1025652" y="714755"/>
                  </a:lnTo>
                  <a:lnTo>
                    <a:pt x="1025652" y="749807"/>
                  </a:lnTo>
                  <a:lnTo>
                    <a:pt x="1027176" y="800099"/>
                  </a:lnTo>
                  <a:lnTo>
                    <a:pt x="1027176" y="804671"/>
                  </a:lnTo>
                  <a:lnTo>
                    <a:pt x="1027176" y="800099"/>
                  </a:lnTo>
                  <a:lnTo>
                    <a:pt x="1028700" y="760475"/>
                  </a:lnTo>
                  <a:lnTo>
                    <a:pt x="1028700" y="757427"/>
                  </a:lnTo>
                  <a:lnTo>
                    <a:pt x="1030224" y="792479"/>
                  </a:lnTo>
                  <a:lnTo>
                    <a:pt x="1030224" y="777239"/>
                  </a:lnTo>
                  <a:lnTo>
                    <a:pt x="1031747" y="829055"/>
                  </a:lnTo>
                  <a:lnTo>
                    <a:pt x="1031747" y="856488"/>
                  </a:lnTo>
                  <a:lnTo>
                    <a:pt x="1033272" y="868679"/>
                  </a:lnTo>
                  <a:lnTo>
                    <a:pt x="1033272" y="851915"/>
                  </a:lnTo>
                  <a:lnTo>
                    <a:pt x="1033272" y="815339"/>
                  </a:lnTo>
                  <a:lnTo>
                    <a:pt x="1034796" y="783335"/>
                  </a:lnTo>
                  <a:lnTo>
                    <a:pt x="1034796" y="801623"/>
                  </a:lnTo>
                  <a:lnTo>
                    <a:pt x="1036319" y="733043"/>
                  </a:lnTo>
                  <a:lnTo>
                    <a:pt x="1036319" y="784859"/>
                  </a:lnTo>
                  <a:lnTo>
                    <a:pt x="1036319" y="797051"/>
                  </a:lnTo>
                  <a:lnTo>
                    <a:pt x="1037844" y="821435"/>
                  </a:lnTo>
                  <a:lnTo>
                    <a:pt x="1037844" y="844295"/>
                  </a:lnTo>
                  <a:lnTo>
                    <a:pt x="1039368" y="861059"/>
                  </a:lnTo>
                  <a:lnTo>
                    <a:pt x="1039368" y="915923"/>
                  </a:lnTo>
                  <a:lnTo>
                    <a:pt x="1039368" y="1027176"/>
                  </a:lnTo>
                  <a:lnTo>
                    <a:pt x="1040891" y="1022604"/>
                  </a:lnTo>
                  <a:lnTo>
                    <a:pt x="1040891" y="1013459"/>
                  </a:lnTo>
                  <a:lnTo>
                    <a:pt x="1042416" y="1019555"/>
                  </a:lnTo>
                  <a:lnTo>
                    <a:pt x="1042416" y="1018032"/>
                  </a:lnTo>
                  <a:lnTo>
                    <a:pt x="1043940" y="1028699"/>
                  </a:lnTo>
                  <a:lnTo>
                    <a:pt x="1043940" y="1037844"/>
                  </a:lnTo>
                  <a:lnTo>
                    <a:pt x="1045463" y="1046988"/>
                  </a:lnTo>
                  <a:lnTo>
                    <a:pt x="1045463" y="1092708"/>
                  </a:lnTo>
                  <a:lnTo>
                    <a:pt x="1045463" y="1100327"/>
                  </a:lnTo>
                  <a:lnTo>
                    <a:pt x="1046988" y="1097280"/>
                  </a:lnTo>
                  <a:lnTo>
                    <a:pt x="1048512" y="1095755"/>
                  </a:lnTo>
                  <a:lnTo>
                    <a:pt x="1048512" y="1094232"/>
                  </a:lnTo>
                  <a:lnTo>
                    <a:pt x="1048512" y="1030223"/>
                  </a:lnTo>
                  <a:lnTo>
                    <a:pt x="1048512" y="1010411"/>
                  </a:lnTo>
                  <a:lnTo>
                    <a:pt x="1050036" y="970788"/>
                  </a:lnTo>
                  <a:lnTo>
                    <a:pt x="1051560" y="999744"/>
                  </a:lnTo>
                  <a:lnTo>
                    <a:pt x="1051560" y="1031747"/>
                  </a:lnTo>
                  <a:lnTo>
                    <a:pt x="1051560" y="1014983"/>
                  </a:lnTo>
                  <a:lnTo>
                    <a:pt x="1051560" y="918971"/>
                  </a:lnTo>
                  <a:lnTo>
                    <a:pt x="1054608" y="894588"/>
                  </a:lnTo>
                  <a:lnTo>
                    <a:pt x="1054608" y="853439"/>
                  </a:lnTo>
                  <a:lnTo>
                    <a:pt x="1054608" y="870204"/>
                  </a:lnTo>
                  <a:lnTo>
                    <a:pt x="1054608" y="926591"/>
                  </a:lnTo>
                  <a:lnTo>
                    <a:pt x="1056132" y="882395"/>
                  </a:lnTo>
                  <a:lnTo>
                    <a:pt x="1057656" y="858011"/>
                  </a:lnTo>
                  <a:lnTo>
                    <a:pt x="1057656" y="906779"/>
                  </a:lnTo>
                  <a:lnTo>
                    <a:pt x="1057656" y="885444"/>
                  </a:lnTo>
                  <a:lnTo>
                    <a:pt x="1059180" y="934211"/>
                  </a:lnTo>
                  <a:lnTo>
                    <a:pt x="1059180" y="960119"/>
                  </a:lnTo>
                  <a:lnTo>
                    <a:pt x="1060704" y="925067"/>
                  </a:lnTo>
                  <a:lnTo>
                    <a:pt x="1060704" y="836676"/>
                  </a:lnTo>
                  <a:lnTo>
                    <a:pt x="1060704" y="856488"/>
                  </a:lnTo>
                  <a:lnTo>
                    <a:pt x="1062228" y="826007"/>
                  </a:lnTo>
                  <a:lnTo>
                    <a:pt x="1062228" y="829055"/>
                  </a:lnTo>
                  <a:lnTo>
                    <a:pt x="1063752" y="844295"/>
                  </a:lnTo>
                  <a:lnTo>
                    <a:pt x="1063752" y="838199"/>
                  </a:lnTo>
                  <a:lnTo>
                    <a:pt x="1063752" y="908304"/>
                  </a:lnTo>
                  <a:lnTo>
                    <a:pt x="1065276" y="897635"/>
                  </a:lnTo>
                  <a:lnTo>
                    <a:pt x="1065276" y="896111"/>
                  </a:lnTo>
                  <a:lnTo>
                    <a:pt x="1066800" y="883919"/>
                  </a:lnTo>
                  <a:lnTo>
                    <a:pt x="1066800" y="873251"/>
                  </a:lnTo>
                  <a:lnTo>
                    <a:pt x="1066800" y="880871"/>
                  </a:lnTo>
                  <a:lnTo>
                    <a:pt x="1068324" y="871727"/>
                  </a:lnTo>
                  <a:lnTo>
                    <a:pt x="1069848" y="909827"/>
                  </a:lnTo>
                  <a:lnTo>
                    <a:pt x="1069848" y="944879"/>
                  </a:lnTo>
                  <a:lnTo>
                    <a:pt x="1069848" y="918971"/>
                  </a:lnTo>
                  <a:lnTo>
                    <a:pt x="1071372" y="877823"/>
                  </a:lnTo>
                  <a:lnTo>
                    <a:pt x="1072896" y="903732"/>
                  </a:lnTo>
                  <a:lnTo>
                    <a:pt x="1072896" y="918971"/>
                  </a:lnTo>
                  <a:lnTo>
                    <a:pt x="1072896" y="893063"/>
                  </a:lnTo>
                  <a:lnTo>
                    <a:pt x="1072896" y="896111"/>
                  </a:lnTo>
                  <a:lnTo>
                    <a:pt x="1074420" y="888491"/>
                  </a:lnTo>
                  <a:lnTo>
                    <a:pt x="1075944" y="912876"/>
                  </a:lnTo>
                  <a:lnTo>
                    <a:pt x="1075944" y="932688"/>
                  </a:lnTo>
                  <a:lnTo>
                    <a:pt x="1075944" y="978407"/>
                  </a:lnTo>
                  <a:lnTo>
                    <a:pt x="1075944" y="996695"/>
                  </a:lnTo>
                  <a:lnTo>
                    <a:pt x="1077468" y="1066799"/>
                  </a:lnTo>
                  <a:lnTo>
                    <a:pt x="1078992" y="1050036"/>
                  </a:lnTo>
                  <a:lnTo>
                    <a:pt x="1078992" y="1089659"/>
                  </a:lnTo>
                  <a:lnTo>
                    <a:pt x="1078992" y="1120139"/>
                  </a:lnTo>
                  <a:lnTo>
                    <a:pt x="1080516" y="1141476"/>
                  </a:lnTo>
                  <a:lnTo>
                    <a:pt x="1080516" y="1162811"/>
                  </a:lnTo>
                  <a:lnTo>
                    <a:pt x="1082040" y="1153667"/>
                  </a:lnTo>
                  <a:lnTo>
                    <a:pt x="1082040" y="1155192"/>
                  </a:lnTo>
                  <a:lnTo>
                    <a:pt x="1082040" y="1161288"/>
                  </a:lnTo>
                  <a:lnTo>
                    <a:pt x="1083564" y="1091183"/>
                  </a:lnTo>
                  <a:lnTo>
                    <a:pt x="1083564" y="1046988"/>
                  </a:lnTo>
                  <a:lnTo>
                    <a:pt x="1085088" y="1118615"/>
                  </a:lnTo>
                  <a:lnTo>
                    <a:pt x="1085088" y="1144523"/>
                  </a:lnTo>
                  <a:lnTo>
                    <a:pt x="1085088" y="1173480"/>
                  </a:lnTo>
                  <a:lnTo>
                    <a:pt x="1086612" y="1194815"/>
                  </a:lnTo>
                  <a:lnTo>
                    <a:pt x="1086612" y="1205483"/>
                  </a:lnTo>
                  <a:lnTo>
                    <a:pt x="1088136" y="1229867"/>
                  </a:lnTo>
                  <a:lnTo>
                    <a:pt x="1088136" y="1234439"/>
                  </a:lnTo>
                  <a:lnTo>
                    <a:pt x="1088136" y="1237488"/>
                  </a:lnTo>
                  <a:lnTo>
                    <a:pt x="1089660" y="1211580"/>
                  </a:lnTo>
                  <a:lnTo>
                    <a:pt x="1089660" y="1248155"/>
                  </a:lnTo>
                  <a:lnTo>
                    <a:pt x="1091184" y="1235964"/>
                  </a:lnTo>
                  <a:lnTo>
                    <a:pt x="1091184" y="1237488"/>
                  </a:lnTo>
                  <a:lnTo>
                    <a:pt x="1091184" y="1202436"/>
                  </a:lnTo>
                  <a:lnTo>
                    <a:pt x="1092708" y="1187195"/>
                  </a:lnTo>
                  <a:lnTo>
                    <a:pt x="1092708" y="1219199"/>
                  </a:lnTo>
                  <a:lnTo>
                    <a:pt x="1094232" y="1188720"/>
                  </a:lnTo>
                  <a:lnTo>
                    <a:pt x="1094232" y="1194815"/>
                  </a:lnTo>
                  <a:lnTo>
                    <a:pt x="1094232" y="1149095"/>
                  </a:lnTo>
                  <a:lnTo>
                    <a:pt x="1095756" y="1117092"/>
                  </a:lnTo>
                  <a:lnTo>
                    <a:pt x="1097280" y="1080515"/>
                  </a:lnTo>
                  <a:lnTo>
                    <a:pt x="1097280" y="1059180"/>
                  </a:lnTo>
                  <a:lnTo>
                    <a:pt x="1097280" y="1025651"/>
                  </a:lnTo>
                  <a:lnTo>
                    <a:pt x="1098804" y="1077467"/>
                  </a:lnTo>
                  <a:lnTo>
                    <a:pt x="1098804" y="1100327"/>
                  </a:lnTo>
                  <a:lnTo>
                    <a:pt x="1100328" y="1088136"/>
                  </a:lnTo>
                  <a:lnTo>
                    <a:pt x="1100328" y="1072895"/>
                  </a:lnTo>
                  <a:lnTo>
                    <a:pt x="1100328" y="1066799"/>
                  </a:lnTo>
                  <a:lnTo>
                    <a:pt x="1101852" y="1034795"/>
                  </a:lnTo>
                  <a:lnTo>
                    <a:pt x="1101852" y="1045463"/>
                  </a:lnTo>
                  <a:lnTo>
                    <a:pt x="1103376" y="1027176"/>
                  </a:lnTo>
                  <a:lnTo>
                    <a:pt x="1103376" y="1008888"/>
                  </a:lnTo>
                  <a:lnTo>
                    <a:pt x="1104900" y="961644"/>
                  </a:lnTo>
                  <a:lnTo>
                    <a:pt x="1104900" y="944879"/>
                  </a:lnTo>
                  <a:lnTo>
                    <a:pt x="1104900" y="966215"/>
                  </a:lnTo>
                  <a:lnTo>
                    <a:pt x="1106424" y="1033271"/>
                  </a:lnTo>
                  <a:lnTo>
                    <a:pt x="1106424" y="1016507"/>
                  </a:lnTo>
                  <a:lnTo>
                    <a:pt x="1107948" y="978407"/>
                  </a:lnTo>
                  <a:lnTo>
                    <a:pt x="1107948" y="960119"/>
                  </a:lnTo>
                  <a:lnTo>
                    <a:pt x="1107948" y="937259"/>
                  </a:lnTo>
                  <a:lnTo>
                    <a:pt x="1109472" y="979932"/>
                  </a:lnTo>
                  <a:lnTo>
                    <a:pt x="1109472" y="1005839"/>
                  </a:lnTo>
                  <a:lnTo>
                    <a:pt x="1110996" y="1014983"/>
                  </a:lnTo>
                  <a:lnTo>
                    <a:pt x="1110996" y="1045463"/>
                  </a:lnTo>
                  <a:lnTo>
                    <a:pt x="1110996" y="1030223"/>
                  </a:lnTo>
                  <a:lnTo>
                    <a:pt x="1112520" y="986027"/>
                  </a:lnTo>
                  <a:lnTo>
                    <a:pt x="1114044" y="973835"/>
                  </a:lnTo>
                  <a:lnTo>
                    <a:pt x="1114044" y="929639"/>
                  </a:lnTo>
                  <a:lnTo>
                    <a:pt x="1114044" y="950976"/>
                  </a:lnTo>
                  <a:lnTo>
                    <a:pt x="1115568" y="894588"/>
                  </a:lnTo>
                  <a:lnTo>
                    <a:pt x="1115568" y="877823"/>
                  </a:lnTo>
                  <a:lnTo>
                    <a:pt x="1117092" y="899159"/>
                  </a:lnTo>
                  <a:lnTo>
                    <a:pt x="1117092" y="964691"/>
                  </a:lnTo>
                  <a:lnTo>
                    <a:pt x="1117092" y="981455"/>
                  </a:lnTo>
                  <a:lnTo>
                    <a:pt x="1118616" y="975359"/>
                  </a:lnTo>
                  <a:lnTo>
                    <a:pt x="1118616" y="979932"/>
                  </a:lnTo>
                  <a:lnTo>
                    <a:pt x="1120140" y="978407"/>
                  </a:lnTo>
                  <a:lnTo>
                    <a:pt x="1120140" y="1045463"/>
                  </a:lnTo>
                  <a:lnTo>
                    <a:pt x="1120140" y="1059180"/>
                  </a:lnTo>
                  <a:lnTo>
                    <a:pt x="1121664" y="1025651"/>
                  </a:lnTo>
                  <a:lnTo>
                    <a:pt x="1121664" y="1018032"/>
                  </a:lnTo>
                  <a:lnTo>
                    <a:pt x="1123188" y="1014983"/>
                  </a:lnTo>
                  <a:lnTo>
                    <a:pt x="1123188" y="1004315"/>
                  </a:lnTo>
                  <a:lnTo>
                    <a:pt x="1123188" y="1063752"/>
                  </a:lnTo>
                  <a:lnTo>
                    <a:pt x="1124712" y="1059180"/>
                  </a:lnTo>
                  <a:lnTo>
                    <a:pt x="1126236" y="1053083"/>
                  </a:lnTo>
                  <a:lnTo>
                    <a:pt x="1126236" y="1050036"/>
                  </a:lnTo>
                  <a:lnTo>
                    <a:pt x="1126236" y="1004315"/>
                  </a:lnTo>
                  <a:lnTo>
                    <a:pt x="1126236" y="981455"/>
                  </a:lnTo>
                  <a:lnTo>
                    <a:pt x="1129284" y="950976"/>
                  </a:lnTo>
                  <a:lnTo>
                    <a:pt x="1129284" y="938783"/>
                  </a:lnTo>
                  <a:lnTo>
                    <a:pt x="1129284" y="941832"/>
                  </a:lnTo>
                  <a:lnTo>
                    <a:pt x="1129284" y="952499"/>
                  </a:lnTo>
                  <a:lnTo>
                    <a:pt x="1130808" y="946404"/>
                  </a:lnTo>
                  <a:lnTo>
                    <a:pt x="1132332" y="960119"/>
                  </a:lnTo>
                  <a:lnTo>
                    <a:pt x="1132332" y="964691"/>
                  </a:lnTo>
                  <a:lnTo>
                    <a:pt x="1132332" y="998219"/>
                  </a:lnTo>
                  <a:lnTo>
                    <a:pt x="1132332" y="949451"/>
                  </a:lnTo>
                  <a:lnTo>
                    <a:pt x="1133856" y="896111"/>
                  </a:lnTo>
                  <a:lnTo>
                    <a:pt x="1135380" y="778763"/>
                  </a:lnTo>
                  <a:lnTo>
                    <a:pt x="1135380" y="792479"/>
                  </a:lnTo>
                  <a:lnTo>
                    <a:pt x="1135380" y="833627"/>
                  </a:lnTo>
                  <a:lnTo>
                    <a:pt x="1136904" y="763523"/>
                  </a:lnTo>
                  <a:lnTo>
                    <a:pt x="1136904" y="740663"/>
                  </a:lnTo>
                  <a:lnTo>
                    <a:pt x="1138428" y="667511"/>
                  </a:lnTo>
                  <a:lnTo>
                    <a:pt x="1138428" y="710183"/>
                  </a:lnTo>
                  <a:lnTo>
                    <a:pt x="1138428" y="691895"/>
                  </a:lnTo>
                  <a:lnTo>
                    <a:pt x="1139952" y="714755"/>
                  </a:lnTo>
                  <a:lnTo>
                    <a:pt x="1139952" y="707135"/>
                  </a:lnTo>
                  <a:lnTo>
                    <a:pt x="1141476" y="725423"/>
                  </a:lnTo>
                  <a:lnTo>
                    <a:pt x="1141476" y="682751"/>
                  </a:lnTo>
                  <a:lnTo>
                    <a:pt x="1141476" y="688847"/>
                  </a:lnTo>
                  <a:lnTo>
                    <a:pt x="1143000" y="691895"/>
                  </a:lnTo>
                  <a:lnTo>
                    <a:pt x="1143000" y="675131"/>
                  </a:lnTo>
                  <a:lnTo>
                    <a:pt x="1144524" y="658367"/>
                  </a:lnTo>
                  <a:lnTo>
                    <a:pt x="1144524" y="624839"/>
                  </a:lnTo>
                  <a:lnTo>
                    <a:pt x="1144524" y="585215"/>
                  </a:lnTo>
                  <a:lnTo>
                    <a:pt x="1146048" y="569975"/>
                  </a:lnTo>
                  <a:lnTo>
                    <a:pt x="1146048" y="583691"/>
                  </a:lnTo>
                  <a:lnTo>
                    <a:pt x="1147572" y="595883"/>
                  </a:lnTo>
                  <a:lnTo>
                    <a:pt x="1147572" y="640079"/>
                  </a:lnTo>
                  <a:lnTo>
                    <a:pt x="1147572" y="673607"/>
                  </a:lnTo>
                  <a:lnTo>
                    <a:pt x="1149096" y="716279"/>
                  </a:lnTo>
                  <a:lnTo>
                    <a:pt x="1150620" y="670559"/>
                  </a:lnTo>
                  <a:lnTo>
                    <a:pt x="1150620" y="672083"/>
                  </a:lnTo>
                  <a:lnTo>
                    <a:pt x="1150620" y="688847"/>
                  </a:lnTo>
                  <a:lnTo>
                    <a:pt x="1150620" y="754379"/>
                  </a:lnTo>
                  <a:lnTo>
                    <a:pt x="1152144" y="667511"/>
                  </a:lnTo>
                  <a:lnTo>
                    <a:pt x="1153668" y="693419"/>
                  </a:lnTo>
                  <a:lnTo>
                    <a:pt x="1153668" y="694943"/>
                  </a:lnTo>
                  <a:lnTo>
                    <a:pt x="1153668" y="716279"/>
                  </a:lnTo>
                  <a:lnTo>
                    <a:pt x="1153668" y="739139"/>
                  </a:lnTo>
                  <a:lnTo>
                    <a:pt x="1155192" y="757427"/>
                  </a:lnTo>
                  <a:lnTo>
                    <a:pt x="1156716" y="760475"/>
                  </a:lnTo>
                  <a:lnTo>
                    <a:pt x="1156716" y="783335"/>
                  </a:lnTo>
                  <a:lnTo>
                    <a:pt x="1156716" y="769619"/>
                  </a:lnTo>
                  <a:lnTo>
                    <a:pt x="1158240" y="765047"/>
                  </a:lnTo>
                  <a:lnTo>
                    <a:pt x="1159764" y="731519"/>
                  </a:lnTo>
                  <a:lnTo>
                    <a:pt x="1159764" y="684275"/>
                  </a:lnTo>
                  <a:lnTo>
                    <a:pt x="1159764" y="664463"/>
                  </a:lnTo>
                  <a:lnTo>
                    <a:pt x="1161288" y="638555"/>
                  </a:lnTo>
                  <a:lnTo>
                    <a:pt x="1161288" y="672083"/>
                  </a:lnTo>
                  <a:lnTo>
                    <a:pt x="1162812" y="646175"/>
                  </a:lnTo>
                  <a:lnTo>
                    <a:pt x="1162812" y="720851"/>
                  </a:lnTo>
                  <a:lnTo>
                    <a:pt x="1162812" y="614171"/>
                  </a:lnTo>
                  <a:lnTo>
                    <a:pt x="1164336" y="583691"/>
                  </a:lnTo>
                  <a:lnTo>
                    <a:pt x="1164336" y="617219"/>
                  </a:lnTo>
                  <a:lnTo>
                    <a:pt x="1165860" y="687323"/>
                  </a:lnTo>
                  <a:lnTo>
                    <a:pt x="1165860" y="726947"/>
                  </a:lnTo>
                  <a:lnTo>
                    <a:pt x="1165860" y="638555"/>
                  </a:lnTo>
                  <a:lnTo>
                    <a:pt x="1167384" y="726947"/>
                  </a:lnTo>
                  <a:lnTo>
                    <a:pt x="1167384" y="739139"/>
                  </a:lnTo>
                  <a:lnTo>
                    <a:pt x="1168908" y="725423"/>
                  </a:lnTo>
                  <a:lnTo>
                    <a:pt x="1168908" y="739139"/>
                  </a:lnTo>
                  <a:lnTo>
                    <a:pt x="1168908" y="745235"/>
                  </a:lnTo>
                  <a:lnTo>
                    <a:pt x="1170432" y="760475"/>
                  </a:lnTo>
                  <a:lnTo>
                    <a:pt x="1170432" y="714755"/>
                  </a:lnTo>
                  <a:lnTo>
                    <a:pt x="1171956" y="752855"/>
                  </a:lnTo>
                  <a:lnTo>
                    <a:pt x="1171956" y="713231"/>
                  </a:lnTo>
                  <a:lnTo>
                    <a:pt x="1171956" y="755903"/>
                  </a:lnTo>
                  <a:lnTo>
                    <a:pt x="1173480" y="672083"/>
                  </a:lnTo>
                  <a:lnTo>
                    <a:pt x="1173480" y="647699"/>
                  </a:lnTo>
                  <a:lnTo>
                    <a:pt x="1175004" y="621791"/>
                  </a:lnTo>
                  <a:lnTo>
                    <a:pt x="1175004" y="673607"/>
                  </a:lnTo>
                  <a:lnTo>
                    <a:pt x="1175004" y="678179"/>
                  </a:lnTo>
                  <a:lnTo>
                    <a:pt x="1176528" y="672083"/>
                  </a:lnTo>
                  <a:lnTo>
                    <a:pt x="1176528" y="612647"/>
                  </a:lnTo>
                  <a:lnTo>
                    <a:pt x="1178052" y="609599"/>
                  </a:lnTo>
                  <a:lnTo>
                    <a:pt x="1178052" y="638555"/>
                  </a:lnTo>
                  <a:lnTo>
                    <a:pt x="1178052" y="644651"/>
                  </a:lnTo>
                  <a:lnTo>
                    <a:pt x="1179576" y="650747"/>
                  </a:lnTo>
                  <a:lnTo>
                    <a:pt x="1179576" y="690371"/>
                  </a:lnTo>
                  <a:lnTo>
                    <a:pt x="1181100" y="658367"/>
                  </a:lnTo>
                  <a:lnTo>
                    <a:pt x="1181100" y="670559"/>
                  </a:lnTo>
                  <a:lnTo>
                    <a:pt x="1182624" y="670559"/>
                  </a:lnTo>
                  <a:lnTo>
                    <a:pt x="1182624" y="633983"/>
                  </a:lnTo>
                  <a:lnTo>
                    <a:pt x="1182624" y="629411"/>
                  </a:lnTo>
                  <a:lnTo>
                    <a:pt x="1184148" y="641603"/>
                  </a:lnTo>
                  <a:lnTo>
                    <a:pt x="1184148" y="638555"/>
                  </a:lnTo>
                  <a:lnTo>
                    <a:pt x="1185672" y="687323"/>
                  </a:lnTo>
                  <a:lnTo>
                    <a:pt x="1185672" y="754379"/>
                  </a:lnTo>
                  <a:lnTo>
                    <a:pt x="1185672" y="778763"/>
                  </a:lnTo>
                  <a:lnTo>
                    <a:pt x="1187196" y="780287"/>
                  </a:lnTo>
                  <a:lnTo>
                    <a:pt x="1187196" y="746759"/>
                  </a:lnTo>
                  <a:lnTo>
                    <a:pt x="1188720" y="743711"/>
                  </a:lnTo>
                  <a:lnTo>
                    <a:pt x="1188720" y="807719"/>
                  </a:lnTo>
                  <a:lnTo>
                    <a:pt x="1188720" y="902207"/>
                  </a:lnTo>
                  <a:lnTo>
                    <a:pt x="1190244" y="894588"/>
                  </a:lnTo>
                  <a:lnTo>
                    <a:pt x="1190244" y="979932"/>
                  </a:lnTo>
                  <a:lnTo>
                    <a:pt x="1191768" y="992123"/>
                  </a:lnTo>
                  <a:lnTo>
                    <a:pt x="1191768" y="1040891"/>
                  </a:lnTo>
                  <a:lnTo>
                    <a:pt x="1193292" y="943355"/>
                  </a:lnTo>
                  <a:lnTo>
                    <a:pt x="1193292" y="1001267"/>
                  </a:lnTo>
                  <a:lnTo>
                    <a:pt x="1194816" y="1069848"/>
                  </a:lnTo>
                  <a:lnTo>
                    <a:pt x="1194816" y="943355"/>
                  </a:lnTo>
                  <a:lnTo>
                    <a:pt x="1194816" y="929639"/>
                  </a:lnTo>
                  <a:lnTo>
                    <a:pt x="1196340" y="957071"/>
                  </a:lnTo>
                  <a:lnTo>
                    <a:pt x="1196340" y="958595"/>
                  </a:lnTo>
                  <a:lnTo>
                    <a:pt x="1197864" y="1001267"/>
                  </a:lnTo>
                  <a:lnTo>
                    <a:pt x="1197864" y="950976"/>
                  </a:lnTo>
                  <a:lnTo>
                    <a:pt x="1197864" y="976883"/>
                  </a:lnTo>
                  <a:lnTo>
                    <a:pt x="1199388" y="972311"/>
                  </a:lnTo>
                  <a:lnTo>
                    <a:pt x="1199388" y="1010411"/>
                  </a:lnTo>
                  <a:lnTo>
                    <a:pt x="1200912" y="1016507"/>
                  </a:lnTo>
                  <a:lnTo>
                    <a:pt x="1200912" y="1132332"/>
                  </a:lnTo>
                  <a:lnTo>
                    <a:pt x="1200912" y="1155192"/>
                  </a:lnTo>
                  <a:lnTo>
                    <a:pt x="1202436" y="1162811"/>
                  </a:lnTo>
                  <a:lnTo>
                    <a:pt x="1202436" y="1101852"/>
                  </a:lnTo>
                  <a:lnTo>
                    <a:pt x="1203960" y="1175004"/>
                  </a:lnTo>
                  <a:lnTo>
                    <a:pt x="1203960" y="1109471"/>
                  </a:lnTo>
                  <a:lnTo>
                    <a:pt x="1203960" y="1066799"/>
                  </a:lnTo>
                  <a:lnTo>
                    <a:pt x="1207008" y="1095755"/>
                  </a:lnTo>
                  <a:lnTo>
                    <a:pt x="1207008" y="1103376"/>
                  </a:lnTo>
                  <a:lnTo>
                    <a:pt x="1207008" y="1074420"/>
                  </a:lnTo>
                  <a:lnTo>
                    <a:pt x="1207008" y="1053083"/>
                  </a:lnTo>
                  <a:lnTo>
                    <a:pt x="1210056" y="1060704"/>
                  </a:lnTo>
                  <a:lnTo>
                    <a:pt x="1210056" y="1088136"/>
                  </a:lnTo>
                  <a:lnTo>
                    <a:pt x="1210056" y="1077467"/>
                  </a:lnTo>
                  <a:lnTo>
                    <a:pt x="1210056" y="1022604"/>
                  </a:lnTo>
                  <a:lnTo>
                    <a:pt x="1211580" y="1082039"/>
                  </a:lnTo>
                  <a:lnTo>
                    <a:pt x="1213104" y="1114044"/>
                  </a:lnTo>
                  <a:lnTo>
                    <a:pt x="1213104" y="1104899"/>
                  </a:lnTo>
                  <a:lnTo>
                    <a:pt x="1213104" y="1092708"/>
                  </a:lnTo>
                  <a:lnTo>
                    <a:pt x="1213104" y="1114044"/>
                  </a:lnTo>
                  <a:lnTo>
                    <a:pt x="1216152" y="1046988"/>
                  </a:lnTo>
                  <a:lnTo>
                    <a:pt x="1216152" y="1024127"/>
                  </a:lnTo>
                  <a:lnTo>
                    <a:pt x="1216152" y="1034795"/>
                  </a:lnTo>
                  <a:lnTo>
                    <a:pt x="1217676" y="1074420"/>
                  </a:lnTo>
                  <a:lnTo>
                    <a:pt x="1217676" y="1068323"/>
                  </a:lnTo>
                  <a:lnTo>
                    <a:pt x="1219200" y="1022604"/>
                  </a:lnTo>
                  <a:lnTo>
                    <a:pt x="1219200" y="975359"/>
                  </a:lnTo>
                  <a:lnTo>
                    <a:pt x="1219200" y="973835"/>
                  </a:lnTo>
                  <a:lnTo>
                    <a:pt x="1220724" y="972311"/>
                  </a:lnTo>
                  <a:lnTo>
                    <a:pt x="1220724" y="920495"/>
                  </a:lnTo>
                  <a:lnTo>
                    <a:pt x="1222248" y="877823"/>
                  </a:lnTo>
                  <a:lnTo>
                    <a:pt x="1222248" y="915923"/>
                  </a:lnTo>
                  <a:lnTo>
                    <a:pt x="1222248" y="845819"/>
                  </a:lnTo>
                  <a:lnTo>
                    <a:pt x="1223772" y="830579"/>
                  </a:lnTo>
                  <a:lnTo>
                    <a:pt x="1223772" y="876299"/>
                  </a:lnTo>
                  <a:lnTo>
                    <a:pt x="1225296" y="861059"/>
                  </a:lnTo>
                  <a:lnTo>
                    <a:pt x="1225296" y="845819"/>
                  </a:lnTo>
                  <a:lnTo>
                    <a:pt x="1225296" y="783335"/>
                  </a:lnTo>
                  <a:lnTo>
                    <a:pt x="1226820" y="777239"/>
                  </a:lnTo>
                  <a:lnTo>
                    <a:pt x="1228344" y="819911"/>
                  </a:lnTo>
                  <a:lnTo>
                    <a:pt x="1228344" y="795527"/>
                  </a:lnTo>
                  <a:lnTo>
                    <a:pt x="1228344" y="801623"/>
                  </a:lnTo>
                  <a:lnTo>
                    <a:pt x="1228344" y="766571"/>
                  </a:lnTo>
                  <a:lnTo>
                    <a:pt x="1229868" y="743711"/>
                  </a:lnTo>
                  <a:lnTo>
                    <a:pt x="1231392" y="673607"/>
                  </a:lnTo>
                  <a:lnTo>
                    <a:pt x="1231392" y="676655"/>
                  </a:lnTo>
                  <a:lnTo>
                    <a:pt x="1232916" y="662939"/>
                  </a:lnTo>
                  <a:lnTo>
                    <a:pt x="1234440" y="515111"/>
                  </a:lnTo>
                  <a:lnTo>
                    <a:pt x="1234440" y="492251"/>
                  </a:lnTo>
                  <a:lnTo>
                    <a:pt x="1234440" y="510539"/>
                  </a:lnTo>
                  <a:lnTo>
                    <a:pt x="1234440" y="515111"/>
                  </a:lnTo>
                  <a:lnTo>
                    <a:pt x="1235964" y="515111"/>
                  </a:lnTo>
                  <a:lnTo>
                    <a:pt x="1237488" y="551687"/>
                  </a:lnTo>
                  <a:lnTo>
                    <a:pt x="1237488" y="524255"/>
                  </a:lnTo>
                  <a:lnTo>
                    <a:pt x="1237488" y="536447"/>
                  </a:lnTo>
                  <a:lnTo>
                    <a:pt x="1239012" y="541019"/>
                  </a:lnTo>
                  <a:lnTo>
                    <a:pt x="1239012" y="553211"/>
                  </a:lnTo>
                  <a:lnTo>
                    <a:pt x="1240536" y="566927"/>
                  </a:lnTo>
                  <a:lnTo>
                    <a:pt x="1240536" y="512063"/>
                  </a:lnTo>
                  <a:lnTo>
                    <a:pt x="1240536" y="435863"/>
                  </a:lnTo>
                  <a:lnTo>
                    <a:pt x="1242060" y="466343"/>
                  </a:lnTo>
                  <a:lnTo>
                    <a:pt x="1242060" y="484631"/>
                  </a:lnTo>
                  <a:lnTo>
                    <a:pt x="1243584" y="438911"/>
                  </a:lnTo>
                  <a:lnTo>
                    <a:pt x="1243584" y="452627"/>
                  </a:lnTo>
                  <a:lnTo>
                    <a:pt x="1243584" y="486155"/>
                  </a:lnTo>
                  <a:lnTo>
                    <a:pt x="1245108" y="472439"/>
                  </a:lnTo>
                  <a:lnTo>
                    <a:pt x="1245108" y="505967"/>
                  </a:lnTo>
                  <a:lnTo>
                    <a:pt x="1246632" y="502919"/>
                  </a:lnTo>
                  <a:lnTo>
                    <a:pt x="1246632" y="490727"/>
                  </a:lnTo>
                  <a:lnTo>
                    <a:pt x="1246632" y="486155"/>
                  </a:lnTo>
                  <a:lnTo>
                    <a:pt x="1248156" y="486155"/>
                  </a:lnTo>
                  <a:lnTo>
                    <a:pt x="1248156" y="553211"/>
                  </a:lnTo>
                  <a:lnTo>
                    <a:pt x="1249680" y="563879"/>
                  </a:lnTo>
                  <a:lnTo>
                    <a:pt x="1249680" y="560831"/>
                  </a:lnTo>
                  <a:lnTo>
                    <a:pt x="1249680" y="595883"/>
                  </a:lnTo>
                  <a:lnTo>
                    <a:pt x="1251204" y="571499"/>
                  </a:lnTo>
                  <a:lnTo>
                    <a:pt x="1252728" y="547115"/>
                  </a:lnTo>
                  <a:lnTo>
                    <a:pt x="1252728" y="537971"/>
                  </a:lnTo>
                  <a:lnTo>
                    <a:pt x="1252728" y="563879"/>
                  </a:lnTo>
                  <a:lnTo>
                    <a:pt x="1254252" y="591311"/>
                  </a:lnTo>
                  <a:lnTo>
                    <a:pt x="1254252" y="672083"/>
                  </a:lnTo>
                  <a:lnTo>
                    <a:pt x="1255776" y="743711"/>
                  </a:lnTo>
                  <a:lnTo>
                    <a:pt x="1255776" y="688847"/>
                  </a:lnTo>
                  <a:lnTo>
                    <a:pt x="1255776" y="734567"/>
                  </a:lnTo>
                  <a:lnTo>
                    <a:pt x="1257300" y="771143"/>
                  </a:lnTo>
                  <a:lnTo>
                    <a:pt x="1257300" y="841247"/>
                  </a:lnTo>
                  <a:lnTo>
                    <a:pt x="1258824" y="818388"/>
                  </a:lnTo>
                  <a:lnTo>
                    <a:pt x="1258824" y="899159"/>
                  </a:lnTo>
                  <a:lnTo>
                    <a:pt x="1258824" y="781811"/>
                  </a:lnTo>
                  <a:lnTo>
                    <a:pt x="1260348" y="784859"/>
                  </a:lnTo>
                  <a:lnTo>
                    <a:pt x="1260348" y="824483"/>
                  </a:lnTo>
                  <a:lnTo>
                    <a:pt x="1261872" y="851915"/>
                  </a:lnTo>
                  <a:lnTo>
                    <a:pt x="1261872" y="905255"/>
                  </a:lnTo>
                  <a:lnTo>
                    <a:pt x="1263396" y="880871"/>
                  </a:lnTo>
                  <a:lnTo>
                    <a:pt x="1263396" y="900683"/>
                  </a:lnTo>
                  <a:lnTo>
                    <a:pt x="1263396" y="946404"/>
                  </a:lnTo>
                  <a:lnTo>
                    <a:pt x="1264920" y="932688"/>
                  </a:lnTo>
                  <a:lnTo>
                    <a:pt x="1264920" y="961644"/>
                  </a:lnTo>
                  <a:lnTo>
                    <a:pt x="1266444" y="926591"/>
                  </a:lnTo>
                  <a:lnTo>
                    <a:pt x="1266444" y="993647"/>
                  </a:lnTo>
                  <a:lnTo>
                    <a:pt x="1266444" y="981455"/>
                  </a:lnTo>
                  <a:lnTo>
                    <a:pt x="1267968" y="978407"/>
                  </a:lnTo>
                  <a:lnTo>
                    <a:pt x="1267968" y="982979"/>
                  </a:lnTo>
                  <a:lnTo>
                    <a:pt x="1269492" y="1045463"/>
                  </a:lnTo>
                  <a:lnTo>
                    <a:pt x="1269492" y="1036319"/>
                  </a:lnTo>
                  <a:lnTo>
                    <a:pt x="1269492" y="1056132"/>
                  </a:lnTo>
                  <a:lnTo>
                    <a:pt x="1271016" y="1013459"/>
                  </a:lnTo>
                  <a:lnTo>
                    <a:pt x="1271016" y="1042415"/>
                  </a:lnTo>
                  <a:lnTo>
                    <a:pt x="1272540" y="1048511"/>
                  </a:lnTo>
                  <a:lnTo>
                    <a:pt x="1272540" y="1129283"/>
                  </a:lnTo>
                  <a:lnTo>
                    <a:pt x="1272540" y="1107948"/>
                  </a:lnTo>
                  <a:lnTo>
                    <a:pt x="1274064" y="1106423"/>
                  </a:lnTo>
                  <a:lnTo>
                    <a:pt x="1275588" y="1088136"/>
                  </a:lnTo>
                  <a:lnTo>
                    <a:pt x="1275588" y="1123188"/>
                  </a:lnTo>
                  <a:lnTo>
                    <a:pt x="1275588" y="1129283"/>
                  </a:lnTo>
                  <a:lnTo>
                    <a:pt x="1277112" y="1066799"/>
                  </a:lnTo>
                  <a:lnTo>
                    <a:pt x="1277112" y="1078992"/>
                  </a:lnTo>
                  <a:lnTo>
                    <a:pt x="1278636" y="1086611"/>
                  </a:lnTo>
                  <a:lnTo>
                    <a:pt x="1278636" y="1089659"/>
                  </a:lnTo>
                  <a:lnTo>
                    <a:pt x="1278636" y="1112520"/>
                  </a:lnTo>
                  <a:lnTo>
                    <a:pt x="1280160" y="1162811"/>
                  </a:lnTo>
                  <a:lnTo>
                    <a:pt x="1280160" y="1187195"/>
                  </a:lnTo>
                  <a:lnTo>
                    <a:pt x="1281684" y="1168908"/>
                  </a:lnTo>
                  <a:lnTo>
                    <a:pt x="1281684" y="1210055"/>
                  </a:lnTo>
                  <a:lnTo>
                    <a:pt x="1281684" y="1173480"/>
                  </a:lnTo>
                  <a:lnTo>
                    <a:pt x="1283208" y="1085088"/>
                  </a:lnTo>
                  <a:lnTo>
                    <a:pt x="1284732" y="1126236"/>
                  </a:lnTo>
                  <a:lnTo>
                    <a:pt x="1284732" y="1082039"/>
                  </a:lnTo>
                  <a:lnTo>
                    <a:pt x="1284732" y="1063752"/>
                  </a:lnTo>
                  <a:lnTo>
                    <a:pt x="1284732" y="999744"/>
                  </a:lnTo>
                  <a:lnTo>
                    <a:pt x="1286256" y="1040891"/>
                  </a:lnTo>
                  <a:lnTo>
                    <a:pt x="1287780" y="998219"/>
                  </a:lnTo>
                  <a:lnTo>
                    <a:pt x="1287780" y="1109471"/>
                  </a:lnTo>
                  <a:lnTo>
                    <a:pt x="1287780" y="1153667"/>
                  </a:lnTo>
                  <a:lnTo>
                    <a:pt x="1287780" y="1101852"/>
                  </a:lnTo>
                  <a:lnTo>
                    <a:pt x="1289304" y="1074420"/>
                  </a:lnTo>
                  <a:lnTo>
                    <a:pt x="1290828" y="1040891"/>
                  </a:lnTo>
                  <a:lnTo>
                    <a:pt x="1290828" y="1025651"/>
                  </a:lnTo>
                  <a:lnTo>
                    <a:pt x="1290828" y="1057655"/>
                  </a:lnTo>
                  <a:lnTo>
                    <a:pt x="1292352" y="1028699"/>
                  </a:lnTo>
                  <a:lnTo>
                    <a:pt x="1293876" y="1028699"/>
                  </a:lnTo>
                  <a:lnTo>
                    <a:pt x="1293876" y="1062227"/>
                  </a:lnTo>
                  <a:lnTo>
                    <a:pt x="1293876" y="1127760"/>
                  </a:lnTo>
                  <a:lnTo>
                    <a:pt x="1293876" y="1085088"/>
                  </a:lnTo>
                  <a:lnTo>
                    <a:pt x="1295400" y="1098804"/>
                  </a:lnTo>
                  <a:lnTo>
                    <a:pt x="1296924" y="1142999"/>
                  </a:lnTo>
                  <a:lnTo>
                    <a:pt x="1296924" y="1078992"/>
                  </a:lnTo>
                  <a:lnTo>
                    <a:pt x="1296924" y="992123"/>
                  </a:lnTo>
                  <a:lnTo>
                    <a:pt x="1298448" y="999744"/>
                  </a:lnTo>
                  <a:lnTo>
                    <a:pt x="1298448" y="973835"/>
                  </a:lnTo>
                  <a:lnTo>
                    <a:pt x="1299972" y="1045463"/>
                  </a:lnTo>
                  <a:lnTo>
                    <a:pt x="1299972" y="1069848"/>
                  </a:lnTo>
                  <a:lnTo>
                    <a:pt x="1299972" y="1085088"/>
                  </a:lnTo>
                  <a:lnTo>
                    <a:pt x="1301496" y="1008888"/>
                  </a:lnTo>
                  <a:lnTo>
                    <a:pt x="1303020" y="981455"/>
                  </a:lnTo>
                  <a:lnTo>
                    <a:pt x="1303020" y="1028699"/>
                  </a:lnTo>
                  <a:lnTo>
                    <a:pt x="1303020" y="989076"/>
                  </a:lnTo>
                  <a:lnTo>
                    <a:pt x="1304544" y="964691"/>
                  </a:lnTo>
                  <a:lnTo>
                    <a:pt x="1304544" y="963167"/>
                  </a:lnTo>
                  <a:lnTo>
                    <a:pt x="1306068" y="947927"/>
                  </a:lnTo>
                  <a:lnTo>
                    <a:pt x="1306068" y="964691"/>
                  </a:lnTo>
                  <a:lnTo>
                    <a:pt x="1306068" y="923544"/>
                  </a:lnTo>
                  <a:lnTo>
                    <a:pt x="1307592" y="932688"/>
                  </a:lnTo>
                  <a:lnTo>
                    <a:pt x="1309116" y="876299"/>
                  </a:lnTo>
                  <a:lnTo>
                    <a:pt x="1309116" y="891539"/>
                  </a:lnTo>
                  <a:lnTo>
                    <a:pt x="1309116" y="890015"/>
                  </a:lnTo>
                  <a:lnTo>
                    <a:pt x="1309116" y="783335"/>
                  </a:lnTo>
                  <a:lnTo>
                    <a:pt x="1310640" y="778763"/>
                  </a:lnTo>
                  <a:lnTo>
                    <a:pt x="1312164" y="786383"/>
                  </a:lnTo>
                  <a:lnTo>
                    <a:pt x="1312164" y="807719"/>
                  </a:lnTo>
                  <a:lnTo>
                    <a:pt x="1312164" y="816863"/>
                  </a:lnTo>
                  <a:lnTo>
                    <a:pt x="1312164" y="798575"/>
                  </a:lnTo>
                  <a:lnTo>
                    <a:pt x="1313688" y="842771"/>
                  </a:lnTo>
                  <a:lnTo>
                    <a:pt x="1315212" y="783335"/>
                  </a:lnTo>
                  <a:lnTo>
                    <a:pt x="1315212" y="774191"/>
                  </a:lnTo>
                  <a:lnTo>
                    <a:pt x="1315212" y="755903"/>
                  </a:lnTo>
                  <a:lnTo>
                    <a:pt x="1315212" y="734567"/>
                  </a:lnTo>
                  <a:lnTo>
                    <a:pt x="1316736" y="771143"/>
                  </a:lnTo>
                  <a:lnTo>
                    <a:pt x="1318260" y="766571"/>
                  </a:lnTo>
                  <a:lnTo>
                    <a:pt x="1318260" y="786383"/>
                  </a:lnTo>
                  <a:lnTo>
                    <a:pt x="1319784" y="801623"/>
                  </a:lnTo>
                  <a:lnTo>
                    <a:pt x="1319784" y="777239"/>
                  </a:lnTo>
                  <a:lnTo>
                    <a:pt x="1321308" y="818388"/>
                  </a:lnTo>
                  <a:lnTo>
                    <a:pt x="1321308" y="801623"/>
                  </a:lnTo>
                  <a:lnTo>
                    <a:pt x="1321308" y="746759"/>
                  </a:lnTo>
                  <a:lnTo>
                    <a:pt x="1322832" y="716279"/>
                  </a:lnTo>
                  <a:lnTo>
                    <a:pt x="1322832" y="675131"/>
                  </a:lnTo>
                  <a:lnTo>
                    <a:pt x="1324356" y="650747"/>
                  </a:lnTo>
                  <a:lnTo>
                    <a:pt x="1324356" y="609599"/>
                  </a:lnTo>
                  <a:lnTo>
                    <a:pt x="1324356" y="702563"/>
                  </a:lnTo>
                  <a:lnTo>
                    <a:pt x="1325880" y="783335"/>
                  </a:lnTo>
                  <a:lnTo>
                    <a:pt x="1325880" y="755903"/>
                  </a:lnTo>
                  <a:lnTo>
                    <a:pt x="1327404" y="792479"/>
                  </a:lnTo>
                  <a:lnTo>
                    <a:pt x="1327404" y="822959"/>
                  </a:lnTo>
                  <a:lnTo>
                    <a:pt x="1327404" y="789431"/>
                  </a:lnTo>
                  <a:lnTo>
                    <a:pt x="1328928" y="737615"/>
                  </a:lnTo>
                  <a:lnTo>
                    <a:pt x="1328928" y="777239"/>
                  </a:lnTo>
                  <a:lnTo>
                    <a:pt x="1330452" y="810767"/>
                  </a:lnTo>
                  <a:lnTo>
                    <a:pt x="1330452" y="856488"/>
                  </a:lnTo>
                  <a:lnTo>
                    <a:pt x="1330452" y="845819"/>
                  </a:lnTo>
                  <a:lnTo>
                    <a:pt x="1331976" y="899159"/>
                  </a:lnTo>
                  <a:lnTo>
                    <a:pt x="1331976" y="949451"/>
                  </a:lnTo>
                  <a:lnTo>
                    <a:pt x="1333500" y="1024127"/>
                  </a:lnTo>
                  <a:lnTo>
                    <a:pt x="1333500" y="1063752"/>
                  </a:lnTo>
                  <a:lnTo>
                    <a:pt x="1333500" y="1048511"/>
                  </a:lnTo>
                  <a:lnTo>
                    <a:pt x="1335024" y="1082039"/>
                  </a:lnTo>
                  <a:lnTo>
                    <a:pt x="1335024" y="1051559"/>
                  </a:lnTo>
                  <a:lnTo>
                    <a:pt x="1336548" y="1086611"/>
                  </a:lnTo>
                  <a:lnTo>
                    <a:pt x="1336548" y="1039367"/>
                  </a:lnTo>
                  <a:lnTo>
                    <a:pt x="1336548" y="1112520"/>
                  </a:lnTo>
                  <a:lnTo>
                    <a:pt x="1338072" y="1235964"/>
                  </a:lnTo>
                  <a:lnTo>
                    <a:pt x="1338072" y="1295399"/>
                  </a:lnTo>
                  <a:lnTo>
                    <a:pt x="1339596" y="1261871"/>
                  </a:lnTo>
                  <a:lnTo>
                    <a:pt x="1339596" y="1231392"/>
                  </a:lnTo>
                  <a:lnTo>
                    <a:pt x="1341120" y="1260348"/>
                  </a:lnTo>
                  <a:lnTo>
                    <a:pt x="1341120" y="1280160"/>
                  </a:lnTo>
                  <a:lnTo>
                    <a:pt x="1341120" y="1254252"/>
                  </a:lnTo>
                  <a:lnTo>
                    <a:pt x="1344168" y="1298448"/>
                  </a:lnTo>
                  <a:lnTo>
                    <a:pt x="1344168" y="1260348"/>
                  </a:lnTo>
                  <a:lnTo>
                    <a:pt x="1344168" y="1292352"/>
                  </a:lnTo>
                  <a:lnTo>
                    <a:pt x="1345692" y="1242060"/>
                  </a:lnTo>
                  <a:lnTo>
                    <a:pt x="1345692" y="1267967"/>
                  </a:lnTo>
                  <a:lnTo>
                    <a:pt x="1347216" y="1290827"/>
                  </a:lnTo>
                  <a:lnTo>
                    <a:pt x="1347216" y="1298448"/>
                  </a:lnTo>
                  <a:lnTo>
                    <a:pt x="1347216" y="1287780"/>
                  </a:lnTo>
                  <a:lnTo>
                    <a:pt x="1348740" y="1277111"/>
                  </a:lnTo>
                  <a:lnTo>
                    <a:pt x="1348740" y="1260348"/>
                  </a:lnTo>
                  <a:lnTo>
                    <a:pt x="1350264" y="1226820"/>
                  </a:lnTo>
                  <a:lnTo>
                    <a:pt x="1350264" y="1251204"/>
                  </a:lnTo>
                  <a:lnTo>
                    <a:pt x="1350264" y="1248155"/>
                  </a:lnTo>
                  <a:lnTo>
                    <a:pt x="1351788" y="1234439"/>
                  </a:lnTo>
                  <a:lnTo>
                    <a:pt x="1351788" y="1290827"/>
                  </a:lnTo>
                  <a:lnTo>
                    <a:pt x="1353312" y="1289304"/>
                  </a:lnTo>
                  <a:lnTo>
                    <a:pt x="1353312" y="1269492"/>
                  </a:lnTo>
                  <a:lnTo>
                    <a:pt x="1354836" y="1214627"/>
                  </a:lnTo>
                  <a:lnTo>
                    <a:pt x="1354836" y="1211580"/>
                  </a:lnTo>
                  <a:lnTo>
                    <a:pt x="1356360" y="1190243"/>
                  </a:lnTo>
                  <a:lnTo>
                    <a:pt x="1356360" y="1165860"/>
                  </a:lnTo>
                  <a:lnTo>
                    <a:pt x="1356360" y="1167383"/>
                  </a:lnTo>
                  <a:lnTo>
                    <a:pt x="1357884" y="1181099"/>
                  </a:lnTo>
                  <a:lnTo>
                    <a:pt x="1357884" y="1162811"/>
                  </a:lnTo>
                  <a:lnTo>
                    <a:pt x="1359408" y="1217676"/>
                  </a:lnTo>
                  <a:lnTo>
                    <a:pt x="1359408" y="1190243"/>
                  </a:lnTo>
                  <a:lnTo>
                    <a:pt x="1359408" y="1246632"/>
                  </a:lnTo>
                  <a:lnTo>
                    <a:pt x="1360932" y="1196339"/>
                  </a:lnTo>
                  <a:lnTo>
                    <a:pt x="1360932" y="1120139"/>
                  </a:lnTo>
                  <a:lnTo>
                    <a:pt x="1362456" y="1107948"/>
                  </a:lnTo>
                  <a:lnTo>
                    <a:pt x="1362456" y="1094232"/>
                  </a:lnTo>
                  <a:lnTo>
                    <a:pt x="1362456" y="1142999"/>
                  </a:lnTo>
                  <a:lnTo>
                    <a:pt x="1363980" y="1115567"/>
                  </a:lnTo>
                  <a:lnTo>
                    <a:pt x="1365504" y="1115567"/>
                  </a:lnTo>
                  <a:lnTo>
                    <a:pt x="1365504" y="1083564"/>
                  </a:lnTo>
                  <a:lnTo>
                    <a:pt x="1365504" y="1136904"/>
                  </a:lnTo>
                  <a:lnTo>
                    <a:pt x="1365504" y="1060704"/>
                  </a:lnTo>
                  <a:lnTo>
                    <a:pt x="1367028" y="995171"/>
                  </a:lnTo>
                  <a:lnTo>
                    <a:pt x="1368552" y="964691"/>
                  </a:lnTo>
                  <a:lnTo>
                    <a:pt x="1368552" y="1016507"/>
                  </a:lnTo>
                  <a:lnTo>
                    <a:pt x="1368552" y="1030223"/>
                  </a:lnTo>
                  <a:lnTo>
                    <a:pt x="1370076" y="987551"/>
                  </a:lnTo>
                  <a:lnTo>
                    <a:pt x="1371600" y="925067"/>
                  </a:lnTo>
                  <a:lnTo>
                    <a:pt x="1371600" y="972311"/>
                  </a:lnTo>
                  <a:lnTo>
                    <a:pt x="1371600" y="1004315"/>
                  </a:lnTo>
                  <a:lnTo>
                    <a:pt x="1373124" y="1039367"/>
                  </a:lnTo>
                  <a:lnTo>
                    <a:pt x="1374648" y="1002791"/>
                  </a:lnTo>
                  <a:lnTo>
                    <a:pt x="1374648" y="1028699"/>
                  </a:lnTo>
                  <a:lnTo>
                    <a:pt x="1374648" y="1033271"/>
                  </a:lnTo>
                  <a:lnTo>
                    <a:pt x="1376172" y="989076"/>
                  </a:lnTo>
                  <a:lnTo>
                    <a:pt x="1376172" y="1016507"/>
                  </a:lnTo>
                  <a:lnTo>
                    <a:pt x="1377696" y="1082039"/>
                  </a:lnTo>
                  <a:lnTo>
                    <a:pt x="1377696" y="1014983"/>
                  </a:lnTo>
                  <a:lnTo>
                    <a:pt x="1377696" y="1005839"/>
                  </a:lnTo>
                  <a:lnTo>
                    <a:pt x="1379220" y="1077467"/>
                  </a:lnTo>
                  <a:lnTo>
                    <a:pt x="1380744" y="1078992"/>
                  </a:lnTo>
                  <a:lnTo>
                    <a:pt x="1380744" y="998219"/>
                  </a:lnTo>
                  <a:lnTo>
                    <a:pt x="1380744" y="1175004"/>
                  </a:lnTo>
                  <a:lnTo>
                    <a:pt x="1382268" y="1159764"/>
                  </a:lnTo>
                  <a:lnTo>
                    <a:pt x="1382268" y="1141476"/>
                  </a:lnTo>
                  <a:lnTo>
                    <a:pt x="1383792" y="1193292"/>
                  </a:lnTo>
                  <a:lnTo>
                    <a:pt x="1383792" y="1232915"/>
                  </a:lnTo>
                  <a:lnTo>
                    <a:pt x="1383792" y="1222248"/>
                  </a:lnTo>
                  <a:lnTo>
                    <a:pt x="1385316" y="1205483"/>
                  </a:lnTo>
                  <a:lnTo>
                    <a:pt x="1386840" y="1228343"/>
                  </a:lnTo>
                  <a:lnTo>
                    <a:pt x="1386840" y="1193292"/>
                  </a:lnTo>
                  <a:lnTo>
                    <a:pt x="1386840" y="1225295"/>
                  </a:lnTo>
                  <a:lnTo>
                    <a:pt x="1386840" y="1219199"/>
                  </a:lnTo>
                  <a:lnTo>
                    <a:pt x="1388364" y="1101852"/>
                  </a:lnTo>
                  <a:lnTo>
                    <a:pt x="1389888" y="1121664"/>
                  </a:lnTo>
                  <a:lnTo>
                    <a:pt x="1389888" y="1103376"/>
                  </a:lnTo>
                  <a:lnTo>
                    <a:pt x="1389888" y="1124711"/>
                  </a:lnTo>
                  <a:lnTo>
                    <a:pt x="1389888" y="1167383"/>
                  </a:lnTo>
                  <a:lnTo>
                    <a:pt x="1391412" y="1138427"/>
                  </a:lnTo>
                  <a:lnTo>
                    <a:pt x="1392936" y="1147571"/>
                  </a:lnTo>
                  <a:lnTo>
                    <a:pt x="1392936" y="1124711"/>
                  </a:lnTo>
                  <a:lnTo>
                    <a:pt x="1392936" y="1149095"/>
                  </a:lnTo>
                  <a:lnTo>
                    <a:pt x="1394460" y="1158239"/>
                  </a:lnTo>
                  <a:lnTo>
                    <a:pt x="1395984" y="1162811"/>
                  </a:lnTo>
                  <a:lnTo>
                    <a:pt x="1395984" y="1138427"/>
                  </a:lnTo>
                  <a:lnTo>
                    <a:pt x="1395984" y="1170432"/>
                  </a:lnTo>
                  <a:lnTo>
                    <a:pt x="1395984" y="1171955"/>
                  </a:lnTo>
                  <a:lnTo>
                    <a:pt x="1397508" y="1171955"/>
                  </a:lnTo>
                  <a:lnTo>
                    <a:pt x="1399032" y="1191767"/>
                  </a:lnTo>
                  <a:lnTo>
                    <a:pt x="1399032" y="1159764"/>
                  </a:lnTo>
                  <a:lnTo>
                    <a:pt x="1399032" y="1193292"/>
                  </a:lnTo>
                  <a:lnTo>
                    <a:pt x="1400556" y="1217676"/>
                  </a:lnTo>
                  <a:lnTo>
                    <a:pt x="1400556" y="1207008"/>
                  </a:lnTo>
                  <a:lnTo>
                    <a:pt x="1402080" y="1142999"/>
                  </a:lnTo>
                  <a:lnTo>
                    <a:pt x="1402080" y="1168908"/>
                  </a:lnTo>
                  <a:lnTo>
                    <a:pt x="1402080" y="1182623"/>
                  </a:lnTo>
                  <a:lnTo>
                    <a:pt x="1403604" y="1171955"/>
                  </a:lnTo>
                  <a:lnTo>
                    <a:pt x="1403604" y="1158239"/>
                  </a:lnTo>
                  <a:lnTo>
                    <a:pt x="1405128" y="1146048"/>
                  </a:lnTo>
                  <a:lnTo>
                    <a:pt x="1405128" y="1104899"/>
                  </a:lnTo>
                  <a:lnTo>
                    <a:pt x="1405128" y="1069848"/>
                  </a:lnTo>
                  <a:lnTo>
                    <a:pt x="1406652" y="1141476"/>
                  </a:lnTo>
                  <a:lnTo>
                    <a:pt x="1406652" y="1130808"/>
                  </a:lnTo>
                  <a:lnTo>
                    <a:pt x="1408176" y="1086611"/>
                  </a:lnTo>
                  <a:lnTo>
                    <a:pt x="1408176" y="1077467"/>
                  </a:lnTo>
                  <a:lnTo>
                    <a:pt x="1408176" y="1153667"/>
                  </a:lnTo>
                  <a:lnTo>
                    <a:pt x="1409700" y="1040891"/>
                  </a:lnTo>
                  <a:lnTo>
                    <a:pt x="1411224" y="1045463"/>
                  </a:lnTo>
                  <a:lnTo>
                    <a:pt x="1411224" y="1077467"/>
                  </a:lnTo>
                  <a:lnTo>
                    <a:pt x="1411224" y="1027176"/>
                  </a:lnTo>
                  <a:lnTo>
                    <a:pt x="1412748" y="1075944"/>
                  </a:lnTo>
                  <a:lnTo>
                    <a:pt x="1412748" y="1124711"/>
                  </a:lnTo>
                  <a:lnTo>
                    <a:pt x="1414272" y="1149095"/>
                  </a:lnTo>
                  <a:lnTo>
                    <a:pt x="1414272" y="1098804"/>
                  </a:lnTo>
                  <a:lnTo>
                    <a:pt x="1414272" y="1083564"/>
                  </a:lnTo>
                  <a:lnTo>
                    <a:pt x="1415796" y="1123188"/>
                  </a:lnTo>
                  <a:lnTo>
                    <a:pt x="1415796" y="1152143"/>
                  </a:lnTo>
                  <a:lnTo>
                    <a:pt x="1417320" y="1144523"/>
                  </a:lnTo>
                  <a:lnTo>
                    <a:pt x="1417320" y="1153667"/>
                  </a:lnTo>
                  <a:lnTo>
                    <a:pt x="1417320" y="1161288"/>
                  </a:lnTo>
                  <a:lnTo>
                    <a:pt x="1418844" y="1200911"/>
                  </a:lnTo>
                  <a:lnTo>
                    <a:pt x="1418844" y="1264920"/>
                  </a:lnTo>
                  <a:lnTo>
                    <a:pt x="1420368" y="1243583"/>
                  </a:lnTo>
                  <a:lnTo>
                    <a:pt x="1420368" y="1222248"/>
                  </a:lnTo>
                  <a:lnTo>
                    <a:pt x="1421892" y="1168908"/>
                  </a:lnTo>
                  <a:lnTo>
                    <a:pt x="1421892" y="1171955"/>
                  </a:lnTo>
                  <a:lnTo>
                    <a:pt x="1421892" y="1179576"/>
                  </a:lnTo>
                  <a:lnTo>
                    <a:pt x="1423416" y="1144523"/>
                  </a:lnTo>
                  <a:lnTo>
                    <a:pt x="1423416" y="1088136"/>
                  </a:lnTo>
                  <a:lnTo>
                    <a:pt x="1424940" y="1051559"/>
                  </a:lnTo>
                  <a:lnTo>
                    <a:pt x="1424940" y="1013459"/>
                  </a:lnTo>
                  <a:lnTo>
                    <a:pt x="1424940" y="1004315"/>
                  </a:lnTo>
                  <a:lnTo>
                    <a:pt x="1426464" y="961644"/>
                  </a:lnTo>
                  <a:lnTo>
                    <a:pt x="1426464" y="1040891"/>
                  </a:lnTo>
                  <a:lnTo>
                    <a:pt x="1427988" y="1011935"/>
                  </a:lnTo>
                  <a:lnTo>
                    <a:pt x="1427988" y="1014983"/>
                  </a:lnTo>
                  <a:lnTo>
                    <a:pt x="1427988" y="995171"/>
                  </a:lnTo>
                  <a:lnTo>
                    <a:pt x="1429512" y="1011935"/>
                  </a:lnTo>
                  <a:lnTo>
                    <a:pt x="1429512" y="1042415"/>
                  </a:lnTo>
                  <a:lnTo>
                    <a:pt x="1431036" y="1053083"/>
                  </a:lnTo>
                  <a:lnTo>
                    <a:pt x="1431036" y="987551"/>
                  </a:lnTo>
                  <a:lnTo>
                    <a:pt x="1431036" y="976883"/>
                  </a:lnTo>
                  <a:lnTo>
                    <a:pt x="1432560" y="1001267"/>
                  </a:lnTo>
                  <a:lnTo>
                    <a:pt x="1432560" y="1025651"/>
                  </a:lnTo>
                  <a:lnTo>
                    <a:pt x="1434084" y="1033271"/>
                  </a:lnTo>
                  <a:lnTo>
                    <a:pt x="1434084" y="990599"/>
                  </a:lnTo>
                  <a:lnTo>
                    <a:pt x="1434084" y="987551"/>
                  </a:lnTo>
                  <a:lnTo>
                    <a:pt x="1435608" y="987551"/>
                  </a:lnTo>
                  <a:lnTo>
                    <a:pt x="1437132" y="940307"/>
                  </a:lnTo>
                  <a:lnTo>
                    <a:pt x="1437132" y="897635"/>
                  </a:lnTo>
                  <a:lnTo>
                    <a:pt x="1437132" y="851915"/>
                  </a:lnTo>
                  <a:lnTo>
                    <a:pt x="1438656" y="812291"/>
                  </a:lnTo>
                  <a:lnTo>
                    <a:pt x="1438656" y="815339"/>
                  </a:lnTo>
                  <a:lnTo>
                    <a:pt x="1440180" y="810767"/>
                  </a:lnTo>
                  <a:lnTo>
                    <a:pt x="1440180" y="819911"/>
                  </a:lnTo>
                  <a:lnTo>
                    <a:pt x="1440180" y="797051"/>
                  </a:lnTo>
                  <a:lnTo>
                    <a:pt x="1441704" y="775715"/>
                  </a:lnTo>
                  <a:lnTo>
                    <a:pt x="1443228" y="813815"/>
                  </a:lnTo>
                  <a:lnTo>
                    <a:pt x="1443228" y="850391"/>
                  </a:lnTo>
                  <a:lnTo>
                    <a:pt x="1443228" y="818388"/>
                  </a:lnTo>
                  <a:lnTo>
                    <a:pt x="1443228" y="810767"/>
                  </a:lnTo>
                  <a:lnTo>
                    <a:pt x="1444752" y="813815"/>
                  </a:lnTo>
                  <a:lnTo>
                    <a:pt x="1446276" y="822959"/>
                  </a:lnTo>
                  <a:lnTo>
                    <a:pt x="1446276" y="743711"/>
                  </a:lnTo>
                  <a:lnTo>
                    <a:pt x="1446276" y="681227"/>
                  </a:lnTo>
                  <a:lnTo>
                    <a:pt x="1446276" y="679703"/>
                  </a:lnTo>
                  <a:lnTo>
                    <a:pt x="1447800" y="719327"/>
                  </a:lnTo>
                  <a:lnTo>
                    <a:pt x="1449324" y="746759"/>
                  </a:lnTo>
                  <a:lnTo>
                    <a:pt x="1449324" y="813815"/>
                  </a:lnTo>
                  <a:lnTo>
                    <a:pt x="1449324" y="809243"/>
                  </a:lnTo>
                  <a:lnTo>
                    <a:pt x="1449324" y="819911"/>
                  </a:lnTo>
                  <a:lnTo>
                    <a:pt x="1450848" y="867155"/>
                  </a:lnTo>
                  <a:lnTo>
                    <a:pt x="1452372" y="912876"/>
                  </a:lnTo>
                  <a:lnTo>
                    <a:pt x="1452372" y="891539"/>
                  </a:lnTo>
                  <a:lnTo>
                    <a:pt x="1452372" y="940307"/>
                  </a:lnTo>
                  <a:lnTo>
                    <a:pt x="1453896" y="987551"/>
                  </a:lnTo>
                  <a:lnTo>
                    <a:pt x="1455420" y="1030223"/>
                  </a:lnTo>
                  <a:lnTo>
                    <a:pt x="1455420" y="957071"/>
                  </a:lnTo>
                  <a:lnTo>
                    <a:pt x="1455420" y="958595"/>
                  </a:lnTo>
                  <a:lnTo>
                    <a:pt x="1456944" y="963167"/>
                  </a:lnTo>
                  <a:lnTo>
                    <a:pt x="1456944" y="954023"/>
                  </a:lnTo>
                  <a:lnTo>
                    <a:pt x="1458468" y="912876"/>
                  </a:lnTo>
                  <a:lnTo>
                    <a:pt x="1458468" y="873251"/>
                  </a:lnTo>
                  <a:lnTo>
                    <a:pt x="1458468" y="903732"/>
                  </a:lnTo>
                  <a:lnTo>
                    <a:pt x="1459992" y="1103376"/>
                  </a:lnTo>
                  <a:lnTo>
                    <a:pt x="1459992" y="1098804"/>
                  </a:lnTo>
                  <a:lnTo>
                    <a:pt x="1461516" y="1126236"/>
                  </a:lnTo>
                  <a:lnTo>
                    <a:pt x="1461516" y="1030223"/>
                  </a:lnTo>
                  <a:lnTo>
                    <a:pt x="1461516" y="1033271"/>
                  </a:lnTo>
                  <a:lnTo>
                    <a:pt x="1463040" y="1043939"/>
                  </a:lnTo>
                  <a:lnTo>
                    <a:pt x="1463040" y="1028699"/>
                  </a:lnTo>
                  <a:lnTo>
                    <a:pt x="1464564" y="989076"/>
                  </a:lnTo>
                  <a:lnTo>
                    <a:pt x="1464564" y="1042415"/>
                  </a:lnTo>
                  <a:lnTo>
                    <a:pt x="1464564" y="1075944"/>
                  </a:lnTo>
                  <a:lnTo>
                    <a:pt x="1466088" y="1095755"/>
                  </a:lnTo>
                  <a:lnTo>
                    <a:pt x="1467612" y="1078992"/>
                  </a:lnTo>
                  <a:lnTo>
                    <a:pt x="1467612" y="1072895"/>
                  </a:lnTo>
                  <a:lnTo>
                    <a:pt x="1467612" y="1089659"/>
                  </a:lnTo>
                  <a:lnTo>
                    <a:pt x="1467612" y="1043939"/>
                  </a:lnTo>
                  <a:lnTo>
                    <a:pt x="1469136" y="1033271"/>
                  </a:lnTo>
                  <a:lnTo>
                    <a:pt x="1470660" y="989076"/>
                  </a:lnTo>
                  <a:lnTo>
                    <a:pt x="1470660" y="952499"/>
                  </a:lnTo>
                  <a:lnTo>
                    <a:pt x="1470660" y="922019"/>
                  </a:lnTo>
                  <a:lnTo>
                    <a:pt x="1470660" y="923544"/>
                  </a:lnTo>
                  <a:lnTo>
                    <a:pt x="1472184" y="890015"/>
                  </a:lnTo>
                  <a:lnTo>
                    <a:pt x="1473708" y="886967"/>
                  </a:lnTo>
                  <a:lnTo>
                    <a:pt x="1473708" y="906779"/>
                  </a:lnTo>
                  <a:lnTo>
                    <a:pt x="1473708" y="900683"/>
                  </a:lnTo>
                  <a:lnTo>
                    <a:pt x="1473708" y="941832"/>
                  </a:lnTo>
                  <a:lnTo>
                    <a:pt x="1475232" y="864107"/>
                  </a:lnTo>
                  <a:lnTo>
                    <a:pt x="1476756" y="850391"/>
                  </a:lnTo>
                  <a:lnTo>
                    <a:pt x="1476756" y="865632"/>
                  </a:lnTo>
                  <a:lnTo>
                    <a:pt x="1476756" y="842771"/>
                  </a:lnTo>
                  <a:lnTo>
                    <a:pt x="1478280" y="815339"/>
                  </a:lnTo>
                  <a:lnTo>
                    <a:pt x="1478280" y="829055"/>
                  </a:lnTo>
                  <a:lnTo>
                    <a:pt x="1479804" y="842771"/>
                  </a:lnTo>
                  <a:lnTo>
                    <a:pt x="1479804" y="848867"/>
                  </a:lnTo>
                  <a:lnTo>
                    <a:pt x="1481328" y="876299"/>
                  </a:lnTo>
                  <a:lnTo>
                    <a:pt x="1481328" y="850391"/>
                  </a:lnTo>
                  <a:lnTo>
                    <a:pt x="1482852" y="784859"/>
                  </a:lnTo>
                  <a:lnTo>
                    <a:pt x="1482852" y="778763"/>
                  </a:lnTo>
                  <a:lnTo>
                    <a:pt x="1482852" y="856488"/>
                  </a:lnTo>
                  <a:lnTo>
                    <a:pt x="1484376" y="862583"/>
                  </a:lnTo>
                  <a:lnTo>
                    <a:pt x="1484376" y="871727"/>
                  </a:lnTo>
                  <a:lnTo>
                    <a:pt x="1485900" y="934211"/>
                  </a:lnTo>
                  <a:lnTo>
                    <a:pt x="1485900" y="947927"/>
                  </a:lnTo>
                  <a:lnTo>
                    <a:pt x="1485900" y="929639"/>
                  </a:lnTo>
                  <a:lnTo>
                    <a:pt x="1487424" y="861059"/>
                  </a:lnTo>
                  <a:lnTo>
                    <a:pt x="1487424" y="728471"/>
                  </a:lnTo>
                  <a:lnTo>
                    <a:pt x="1488948" y="693419"/>
                  </a:lnTo>
                  <a:lnTo>
                    <a:pt x="1488948" y="672083"/>
                  </a:lnTo>
                  <a:lnTo>
                    <a:pt x="1488948" y="748283"/>
                  </a:lnTo>
                  <a:lnTo>
                    <a:pt x="1490472" y="737615"/>
                  </a:lnTo>
                  <a:lnTo>
                    <a:pt x="1490472" y="752855"/>
                  </a:lnTo>
                  <a:lnTo>
                    <a:pt x="1491996" y="763523"/>
                  </a:lnTo>
                  <a:lnTo>
                    <a:pt x="1491996" y="795527"/>
                  </a:lnTo>
                  <a:lnTo>
                    <a:pt x="1491996" y="771143"/>
                  </a:lnTo>
                  <a:lnTo>
                    <a:pt x="1493520" y="777239"/>
                  </a:lnTo>
                  <a:lnTo>
                    <a:pt x="1493520" y="809243"/>
                  </a:lnTo>
                  <a:lnTo>
                    <a:pt x="1495044" y="818388"/>
                  </a:lnTo>
                  <a:lnTo>
                    <a:pt x="1495044" y="841247"/>
                  </a:lnTo>
                  <a:lnTo>
                    <a:pt x="1495044" y="830579"/>
                  </a:lnTo>
                  <a:lnTo>
                    <a:pt x="1496568" y="851915"/>
                  </a:lnTo>
                  <a:lnTo>
                    <a:pt x="1496568" y="836676"/>
                  </a:lnTo>
                  <a:lnTo>
                    <a:pt x="1498092" y="876299"/>
                  </a:lnTo>
                  <a:lnTo>
                    <a:pt x="1498092" y="897635"/>
                  </a:lnTo>
                  <a:lnTo>
                    <a:pt x="1498092" y="961644"/>
                  </a:lnTo>
                  <a:lnTo>
                    <a:pt x="1499616" y="993647"/>
                  </a:lnTo>
                  <a:lnTo>
                    <a:pt x="1499616" y="947927"/>
                  </a:lnTo>
                  <a:lnTo>
                    <a:pt x="1501140" y="943355"/>
                  </a:lnTo>
                  <a:lnTo>
                    <a:pt x="1501140" y="966215"/>
                  </a:lnTo>
                  <a:lnTo>
                    <a:pt x="1502664" y="998219"/>
                  </a:lnTo>
                  <a:lnTo>
                    <a:pt x="1502664" y="964691"/>
                  </a:lnTo>
                  <a:lnTo>
                    <a:pt x="1502664" y="981455"/>
                  </a:lnTo>
                  <a:lnTo>
                    <a:pt x="1504188" y="975359"/>
                  </a:lnTo>
                  <a:lnTo>
                    <a:pt x="1504188" y="946404"/>
                  </a:lnTo>
                  <a:lnTo>
                    <a:pt x="1505712" y="926591"/>
                  </a:lnTo>
                  <a:lnTo>
                    <a:pt x="1505712" y="941832"/>
                  </a:lnTo>
                  <a:lnTo>
                    <a:pt x="1505712" y="937259"/>
                  </a:lnTo>
                  <a:lnTo>
                    <a:pt x="1507236" y="932688"/>
                  </a:lnTo>
                  <a:lnTo>
                    <a:pt x="1507236" y="922019"/>
                  </a:lnTo>
                  <a:lnTo>
                    <a:pt x="1508760" y="902207"/>
                  </a:lnTo>
                  <a:lnTo>
                    <a:pt x="1508760" y="903732"/>
                  </a:lnTo>
                  <a:lnTo>
                    <a:pt x="1508760" y="937259"/>
                  </a:lnTo>
                  <a:lnTo>
                    <a:pt x="1510284" y="925067"/>
                  </a:lnTo>
                  <a:lnTo>
                    <a:pt x="1510284" y="838199"/>
                  </a:lnTo>
                  <a:lnTo>
                    <a:pt x="1511808" y="841247"/>
                  </a:lnTo>
                  <a:lnTo>
                    <a:pt x="1511808" y="883919"/>
                  </a:lnTo>
                  <a:lnTo>
                    <a:pt x="1511808" y="838199"/>
                  </a:lnTo>
                  <a:lnTo>
                    <a:pt x="1513332" y="868679"/>
                  </a:lnTo>
                  <a:lnTo>
                    <a:pt x="1513332" y="893063"/>
                  </a:lnTo>
                  <a:lnTo>
                    <a:pt x="1514856" y="909827"/>
                  </a:lnTo>
                  <a:lnTo>
                    <a:pt x="1514856" y="897635"/>
                  </a:lnTo>
                  <a:lnTo>
                    <a:pt x="1514856" y="987551"/>
                  </a:lnTo>
                  <a:lnTo>
                    <a:pt x="1516380" y="982979"/>
                  </a:lnTo>
                  <a:lnTo>
                    <a:pt x="1516380" y="960119"/>
                  </a:lnTo>
                  <a:lnTo>
                    <a:pt x="1517904" y="911351"/>
                  </a:lnTo>
                  <a:lnTo>
                    <a:pt x="1517904" y="865632"/>
                  </a:lnTo>
                  <a:lnTo>
                    <a:pt x="1519428" y="870204"/>
                  </a:lnTo>
                  <a:lnTo>
                    <a:pt x="1519428" y="836676"/>
                  </a:lnTo>
                  <a:lnTo>
                    <a:pt x="1520952" y="827532"/>
                  </a:lnTo>
                  <a:lnTo>
                    <a:pt x="1520952" y="807719"/>
                  </a:lnTo>
                  <a:lnTo>
                    <a:pt x="1520952" y="815339"/>
                  </a:lnTo>
                  <a:lnTo>
                    <a:pt x="1522476" y="821435"/>
                  </a:lnTo>
                  <a:lnTo>
                    <a:pt x="1524000" y="789431"/>
                  </a:lnTo>
                  <a:lnTo>
                    <a:pt x="1524000" y="786383"/>
                  </a:lnTo>
                  <a:lnTo>
                    <a:pt x="1524000" y="815339"/>
                  </a:lnTo>
                  <a:lnTo>
                    <a:pt x="1525524" y="801623"/>
                  </a:lnTo>
                  <a:lnTo>
                    <a:pt x="1527048" y="789431"/>
                  </a:lnTo>
                  <a:lnTo>
                    <a:pt x="1527048" y="813815"/>
                  </a:lnTo>
                  <a:lnTo>
                    <a:pt x="1527048" y="745235"/>
                  </a:lnTo>
                  <a:lnTo>
                    <a:pt x="1527048" y="794003"/>
                  </a:lnTo>
                  <a:lnTo>
                    <a:pt x="1528572" y="766571"/>
                  </a:lnTo>
                  <a:lnTo>
                    <a:pt x="1530096" y="725423"/>
                  </a:lnTo>
                  <a:lnTo>
                    <a:pt x="1530096" y="733043"/>
                  </a:lnTo>
                  <a:lnTo>
                    <a:pt x="1530096" y="754379"/>
                  </a:lnTo>
                  <a:lnTo>
                    <a:pt x="1531620" y="758951"/>
                  </a:lnTo>
                  <a:lnTo>
                    <a:pt x="1533144" y="746759"/>
                  </a:lnTo>
                  <a:lnTo>
                    <a:pt x="1533144" y="760475"/>
                  </a:lnTo>
                  <a:lnTo>
                    <a:pt x="1534668" y="803147"/>
                  </a:lnTo>
                  <a:lnTo>
                    <a:pt x="1536192" y="774191"/>
                  </a:lnTo>
                  <a:lnTo>
                    <a:pt x="1536192" y="766571"/>
                  </a:lnTo>
                  <a:lnTo>
                    <a:pt x="1536192" y="819911"/>
                  </a:lnTo>
                  <a:lnTo>
                    <a:pt x="1537716" y="845819"/>
                  </a:lnTo>
                  <a:lnTo>
                    <a:pt x="1537716" y="835151"/>
                  </a:lnTo>
                  <a:lnTo>
                    <a:pt x="1539240" y="768095"/>
                  </a:lnTo>
                  <a:lnTo>
                    <a:pt x="1539240" y="728471"/>
                  </a:lnTo>
                  <a:lnTo>
                    <a:pt x="1539240" y="760475"/>
                  </a:lnTo>
                  <a:lnTo>
                    <a:pt x="1540764" y="784859"/>
                  </a:lnTo>
                  <a:lnTo>
                    <a:pt x="1542288" y="713231"/>
                  </a:lnTo>
                  <a:lnTo>
                    <a:pt x="1542288" y="708659"/>
                  </a:lnTo>
                  <a:lnTo>
                    <a:pt x="1542288" y="656843"/>
                  </a:lnTo>
                  <a:lnTo>
                    <a:pt x="1543812" y="646175"/>
                  </a:lnTo>
                  <a:lnTo>
                    <a:pt x="1543812" y="682751"/>
                  </a:lnTo>
                  <a:lnTo>
                    <a:pt x="1545336" y="775715"/>
                  </a:lnTo>
                  <a:lnTo>
                    <a:pt x="1545336" y="733043"/>
                  </a:lnTo>
                  <a:lnTo>
                    <a:pt x="1545336" y="711707"/>
                  </a:lnTo>
                  <a:lnTo>
                    <a:pt x="1546860" y="684275"/>
                  </a:lnTo>
                  <a:lnTo>
                    <a:pt x="1548384" y="725423"/>
                  </a:lnTo>
                  <a:lnTo>
                    <a:pt x="1548384" y="769619"/>
                  </a:lnTo>
                  <a:lnTo>
                    <a:pt x="1548384" y="755903"/>
                  </a:lnTo>
                  <a:lnTo>
                    <a:pt x="1548384" y="797051"/>
                  </a:lnTo>
                  <a:lnTo>
                    <a:pt x="1549908" y="806195"/>
                  </a:lnTo>
                  <a:lnTo>
                    <a:pt x="1551432" y="806195"/>
                  </a:lnTo>
                  <a:lnTo>
                    <a:pt x="1551432" y="781811"/>
                  </a:lnTo>
                  <a:lnTo>
                    <a:pt x="1551432" y="766571"/>
                  </a:lnTo>
                  <a:lnTo>
                    <a:pt x="1551432" y="751331"/>
                  </a:lnTo>
                  <a:lnTo>
                    <a:pt x="1552956" y="783335"/>
                  </a:lnTo>
                  <a:lnTo>
                    <a:pt x="1554480" y="763523"/>
                  </a:lnTo>
                  <a:lnTo>
                    <a:pt x="1554480" y="739139"/>
                  </a:lnTo>
                  <a:lnTo>
                    <a:pt x="1554480" y="780287"/>
                  </a:lnTo>
                  <a:lnTo>
                    <a:pt x="1556004" y="809243"/>
                  </a:lnTo>
                  <a:lnTo>
                    <a:pt x="1557528" y="761999"/>
                  </a:lnTo>
                  <a:lnTo>
                    <a:pt x="1557528" y="787907"/>
                  </a:lnTo>
                  <a:lnTo>
                    <a:pt x="1557528" y="801623"/>
                  </a:lnTo>
                  <a:lnTo>
                    <a:pt x="1559052" y="847344"/>
                  </a:lnTo>
                  <a:lnTo>
                    <a:pt x="1559052" y="865632"/>
                  </a:lnTo>
                  <a:lnTo>
                    <a:pt x="1560576" y="864107"/>
                  </a:lnTo>
                  <a:lnTo>
                    <a:pt x="1560576" y="851915"/>
                  </a:lnTo>
                  <a:lnTo>
                    <a:pt x="1560576" y="839723"/>
                  </a:lnTo>
                  <a:lnTo>
                    <a:pt x="1562100" y="870204"/>
                  </a:lnTo>
                  <a:lnTo>
                    <a:pt x="1562100" y="880871"/>
                  </a:lnTo>
                  <a:lnTo>
                    <a:pt x="1563624" y="858011"/>
                  </a:lnTo>
                  <a:lnTo>
                    <a:pt x="1563624" y="838199"/>
                  </a:lnTo>
                  <a:lnTo>
                    <a:pt x="1563624" y="844295"/>
                  </a:lnTo>
                  <a:lnTo>
                    <a:pt x="1565148" y="876299"/>
                  </a:lnTo>
                  <a:lnTo>
                    <a:pt x="1565148" y="864107"/>
                  </a:lnTo>
                  <a:lnTo>
                    <a:pt x="1566672" y="839723"/>
                  </a:lnTo>
                  <a:lnTo>
                    <a:pt x="1566672" y="813815"/>
                  </a:lnTo>
                  <a:lnTo>
                    <a:pt x="1566672" y="859535"/>
                  </a:lnTo>
                  <a:lnTo>
                    <a:pt x="1568196" y="896111"/>
                  </a:lnTo>
                  <a:lnTo>
                    <a:pt x="1568196" y="909827"/>
                  </a:lnTo>
                  <a:lnTo>
                    <a:pt x="1569720" y="891539"/>
                  </a:lnTo>
                  <a:lnTo>
                    <a:pt x="1569720" y="886967"/>
                  </a:lnTo>
                  <a:lnTo>
                    <a:pt x="1569720" y="922019"/>
                  </a:lnTo>
                  <a:lnTo>
                    <a:pt x="1571244" y="978407"/>
                  </a:lnTo>
                  <a:lnTo>
                    <a:pt x="1571244" y="981455"/>
                  </a:lnTo>
                  <a:lnTo>
                    <a:pt x="1572768" y="947927"/>
                  </a:lnTo>
                  <a:lnTo>
                    <a:pt x="1572768" y="829055"/>
                  </a:lnTo>
                  <a:lnTo>
                    <a:pt x="1572768" y="853439"/>
                  </a:lnTo>
                  <a:lnTo>
                    <a:pt x="1574292" y="905255"/>
                  </a:lnTo>
                  <a:lnTo>
                    <a:pt x="1574292" y="1021079"/>
                  </a:lnTo>
                  <a:lnTo>
                    <a:pt x="1575816" y="1010411"/>
                  </a:lnTo>
                  <a:lnTo>
                    <a:pt x="1575816" y="966215"/>
                  </a:lnTo>
                  <a:lnTo>
                    <a:pt x="1575816" y="949451"/>
                  </a:lnTo>
                  <a:lnTo>
                    <a:pt x="1577340" y="972311"/>
                  </a:lnTo>
                  <a:lnTo>
                    <a:pt x="1577340" y="992123"/>
                  </a:lnTo>
                  <a:lnTo>
                    <a:pt x="1578864" y="987551"/>
                  </a:lnTo>
                  <a:lnTo>
                    <a:pt x="1578864" y="1002791"/>
                  </a:lnTo>
                  <a:lnTo>
                    <a:pt x="1580388" y="1024127"/>
                  </a:lnTo>
                  <a:lnTo>
                    <a:pt x="1580388" y="1068323"/>
                  </a:lnTo>
                  <a:lnTo>
                    <a:pt x="1581912" y="1048511"/>
                  </a:lnTo>
                  <a:lnTo>
                    <a:pt x="1583436" y="1097280"/>
                  </a:lnTo>
                  <a:lnTo>
                    <a:pt x="1583436" y="1025651"/>
                  </a:lnTo>
                  <a:lnTo>
                    <a:pt x="1583436" y="1050036"/>
                  </a:lnTo>
                  <a:lnTo>
                    <a:pt x="1584960" y="1007363"/>
                  </a:lnTo>
                  <a:lnTo>
                    <a:pt x="1584960" y="981455"/>
                  </a:lnTo>
                  <a:lnTo>
                    <a:pt x="1586484" y="987551"/>
                  </a:lnTo>
                  <a:lnTo>
                    <a:pt x="1586484" y="999744"/>
                  </a:lnTo>
                  <a:lnTo>
                    <a:pt x="1586484" y="981455"/>
                  </a:lnTo>
                  <a:lnTo>
                    <a:pt x="1588008" y="960119"/>
                  </a:lnTo>
                  <a:lnTo>
                    <a:pt x="1588008" y="976883"/>
                  </a:lnTo>
                  <a:lnTo>
                    <a:pt x="1589532" y="1025651"/>
                  </a:lnTo>
                  <a:lnTo>
                    <a:pt x="1589532" y="1004315"/>
                  </a:lnTo>
                  <a:lnTo>
                    <a:pt x="1589532" y="982979"/>
                  </a:lnTo>
                  <a:lnTo>
                    <a:pt x="1591056" y="949451"/>
                  </a:lnTo>
                  <a:lnTo>
                    <a:pt x="1591056" y="966215"/>
                  </a:lnTo>
                  <a:lnTo>
                    <a:pt x="1592580" y="986027"/>
                  </a:lnTo>
                  <a:lnTo>
                    <a:pt x="1592580" y="954023"/>
                  </a:lnTo>
                  <a:lnTo>
                    <a:pt x="1592580" y="914399"/>
                  </a:lnTo>
                  <a:lnTo>
                    <a:pt x="1594104" y="909827"/>
                  </a:lnTo>
                  <a:lnTo>
                    <a:pt x="1594104" y="937259"/>
                  </a:lnTo>
                  <a:lnTo>
                    <a:pt x="1595628" y="943355"/>
                  </a:lnTo>
                  <a:lnTo>
                    <a:pt x="1595628" y="952499"/>
                  </a:lnTo>
                  <a:lnTo>
                    <a:pt x="1595628" y="911351"/>
                  </a:lnTo>
                  <a:lnTo>
                    <a:pt x="1597152" y="894588"/>
                  </a:lnTo>
                  <a:lnTo>
                    <a:pt x="1598676" y="926591"/>
                  </a:lnTo>
                  <a:lnTo>
                    <a:pt x="1598676" y="880871"/>
                  </a:lnTo>
                  <a:lnTo>
                    <a:pt x="1598676" y="861059"/>
                  </a:lnTo>
                  <a:lnTo>
                    <a:pt x="1600200" y="877823"/>
                  </a:lnTo>
                  <a:lnTo>
                    <a:pt x="1600200" y="883919"/>
                  </a:lnTo>
                  <a:lnTo>
                    <a:pt x="1601724" y="915923"/>
                  </a:lnTo>
                  <a:lnTo>
                    <a:pt x="1601724" y="888491"/>
                  </a:lnTo>
                  <a:lnTo>
                    <a:pt x="1601724" y="861059"/>
                  </a:lnTo>
                  <a:lnTo>
                    <a:pt x="1603248" y="783335"/>
                  </a:lnTo>
                  <a:lnTo>
                    <a:pt x="1604772" y="794003"/>
                  </a:lnTo>
                  <a:lnTo>
                    <a:pt x="1604772" y="816863"/>
                  </a:lnTo>
                  <a:lnTo>
                    <a:pt x="1604772" y="862583"/>
                  </a:lnTo>
                  <a:lnTo>
                    <a:pt x="1604772" y="812291"/>
                  </a:lnTo>
                  <a:lnTo>
                    <a:pt x="1606296" y="801623"/>
                  </a:lnTo>
                  <a:lnTo>
                    <a:pt x="1607820" y="816863"/>
                  </a:lnTo>
                  <a:lnTo>
                    <a:pt x="1607820" y="818388"/>
                  </a:lnTo>
                  <a:lnTo>
                    <a:pt x="1607820" y="839723"/>
                  </a:lnTo>
                  <a:lnTo>
                    <a:pt x="1607820" y="844295"/>
                  </a:lnTo>
                  <a:lnTo>
                    <a:pt x="1609344" y="830579"/>
                  </a:lnTo>
                  <a:lnTo>
                    <a:pt x="1610868" y="822959"/>
                  </a:lnTo>
                  <a:lnTo>
                    <a:pt x="1610868" y="774191"/>
                  </a:lnTo>
                  <a:lnTo>
                    <a:pt x="1610868" y="833627"/>
                  </a:lnTo>
                  <a:lnTo>
                    <a:pt x="1610868" y="771143"/>
                  </a:lnTo>
                  <a:lnTo>
                    <a:pt x="1612392" y="797051"/>
                  </a:lnTo>
                  <a:lnTo>
                    <a:pt x="1613916" y="789431"/>
                  </a:lnTo>
                  <a:lnTo>
                    <a:pt x="1613916" y="792479"/>
                  </a:lnTo>
                  <a:lnTo>
                    <a:pt x="1615440" y="763523"/>
                  </a:lnTo>
                  <a:lnTo>
                    <a:pt x="1616964" y="795527"/>
                  </a:lnTo>
                  <a:lnTo>
                    <a:pt x="1616964" y="775715"/>
                  </a:lnTo>
                  <a:lnTo>
                    <a:pt x="1616964" y="722375"/>
                  </a:lnTo>
                  <a:lnTo>
                    <a:pt x="1618488" y="716279"/>
                  </a:lnTo>
                  <a:lnTo>
                    <a:pt x="1618488" y="697991"/>
                  </a:lnTo>
                  <a:lnTo>
                    <a:pt x="1620012" y="733043"/>
                  </a:lnTo>
                  <a:lnTo>
                    <a:pt x="1620012" y="701039"/>
                  </a:lnTo>
                  <a:lnTo>
                    <a:pt x="1620012" y="704087"/>
                  </a:lnTo>
                  <a:lnTo>
                    <a:pt x="1621536" y="688847"/>
                  </a:lnTo>
                  <a:lnTo>
                    <a:pt x="1621536" y="696467"/>
                  </a:lnTo>
                  <a:lnTo>
                    <a:pt x="1623060" y="702563"/>
                  </a:lnTo>
                  <a:lnTo>
                    <a:pt x="1623060" y="710183"/>
                  </a:lnTo>
                  <a:lnTo>
                    <a:pt x="1623060" y="714755"/>
                  </a:lnTo>
                  <a:lnTo>
                    <a:pt x="1624584" y="691895"/>
                  </a:lnTo>
                  <a:lnTo>
                    <a:pt x="1626108" y="717803"/>
                  </a:lnTo>
                  <a:lnTo>
                    <a:pt x="1626108" y="749807"/>
                  </a:lnTo>
                  <a:lnTo>
                    <a:pt x="1626108" y="719327"/>
                  </a:lnTo>
                  <a:lnTo>
                    <a:pt x="1626108" y="729995"/>
                  </a:lnTo>
                  <a:lnTo>
                    <a:pt x="1627632" y="731519"/>
                  </a:lnTo>
                  <a:lnTo>
                    <a:pt x="1629156" y="717803"/>
                  </a:lnTo>
                  <a:lnTo>
                    <a:pt x="1629156" y="713231"/>
                  </a:lnTo>
                  <a:lnTo>
                    <a:pt x="1629156" y="731519"/>
                  </a:lnTo>
                  <a:lnTo>
                    <a:pt x="1629156" y="736091"/>
                  </a:lnTo>
                  <a:lnTo>
                    <a:pt x="1630680" y="761999"/>
                  </a:lnTo>
                  <a:lnTo>
                    <a:pt x="1632204" y="755903"/>
                  </a:lnTo>
                  <a:lnTo>
                    <a:pt x="1632204" y="768095"/>
                  </a:lnTo>
                  <a:lnTo>
                    <a:pt x="1632204" y="743711"/>
                  </a:lnTo>
                  <a:lnTo>
                    <a:pt x="1632204" y="746759"/>
                  </a:lnTo>
                  <a:lnTo>
                    <a:pt x="1633727" y="760475"/>
                  </a:lnTo>
                  <a:lnTo>
                    <a:pt x="1635252" y="742187"/>
                  </a:lnTo>
                  <a:lnTo>
                    <a:pt x="1635252" y="729995"/>
                  </a:lnTo>
                  <a:lnTo>
                    <a:pt x="1635252" y="731519"/>
                  </a:lnTo>
                  <a:lnTo>
                    <a:pt x="1636776" y="697991"/>
                  </a:lnTo>
                  <a:lnTo>
                    <a:pt x="1636776" y="653795"/>
                  </a:lnTo>
                  <a:lnTo>
                    <a:pt x="1638300" y="697991"/>
                  </a:lnTo>
                  <a:lnTo>
                    <a:pt x="1638300" y="707135"/>
                  </a:lnTo>
                  <a:lnTo>
                    <a:pt x="1638300" y="716279"/>
                  </a:lnTo>
                  <a:lnTo>
                    <a:pt x="1639824" y="717803"/>
                  </a:lnTo>
                  <a:lnTo>
                    <a:pt x="1639824" y="734567"/>
                  </a:lnTo>
                  <a:lnTo>
                    <a:pt x="1641348" y="734567"/>
                  </a:lnTo>
                  <a:lnTo>
                    <a:pt x="1641348" y="800099"/>
                  </a:lnTo>
                  <a:lnTo>
                    <a:pt x="1642872" y="794003"/>
                  </a:lnTo>
                  <a:lnTo>
                    <a:pt x="1642872" y="783335"/>
                  </a:lnTo>
                  <a:lnTo>
                    <a:pt x="1644395" y="778763"/>
                  </a:lnTo>
                  <a:lnTo>
                    <a:pt x="1644395" y="760475"/>
                  </a:lnTo>
                  <a:lnTo>
                    <a:pt x="1644395" y="731519"/>
                  </a:lnTo>
                  <a:lnTo>
                    <a:pt x="1645920" y="736091"/>
                  </a:lnTo>
                  <a:lnTo>
                    <a:pt x="1645920" y="745235"/>
                  </a:lnTo>
                  <a:lnTo>
                    <a:pt x="1647444" y="798575"/>
                  </a:lnTo>
                  <a:lnTo>
                    <a:pt x="1647444" y="801623"/>
                  </a:lnTo>
                  <a:lnTo>
                    <a:pt x="1647444" y="832104"/>
                  </a:lnTo>
                  <a:lnTo>
                    <a:pt x="1648968" y="812291"/>
                  </a:lnTo>
                  <a:lnTo>
                    <a:pt x="1648968" y="851915"/>
                  </a:lnTo>
                  <a:lnTo>
                    <a:pt x="1650492" y="858011"/>
                  </a:lnTo>
                  <a:lnTo>
                    <a:pt x="1650492" y="865632"/>
                  </a:lnTo>
                  <a:lnTo>
                    <a:pt x="1652016" y="903732"/>
                  </a:lnTo>
                  <a:lnTo>
                    <a:pt x="1652016" y="897635"/>
                  </a:lnTo>
                  <a:lnTo>
                    <a:pt x="1653539" y="896111"/>
                  </a:lnTo>
                  <a:lnTo>
                    <a:pt x="1653539" y="861059"/>
                  </a:lnTo>
                  <a:lnTo>
                    <a:pt x="1653539" y="896111"/>
                  </a:lnTo>
                  <a:lnTo>
                    <a:pt x="1655064" y="894588"/>
                  </a:lnTo>
                  <a:lnTo>
                    <a:pt x="1655064" y="908304"/>
                  </a:lnTo>
                  <a:lnTo>
                    <a:pt x="1656588" y="897635"/>
                  </a:lnTo>
                  <a:lnTo>
                    <a:pt x="1656588" y="908304"/>
                  </a:lnTo>
                  <a:lnTo>
                    <a:pt x="1656588" y="880871"/>
                  </a:lnTo>
                  <a:lnTo>
                    <a:pt x="1658112" y="862583"/>
                  </a:lnTo>
                  <a:lnTo>
                    <a:pt x="1658112" y="935735"/>
                  </a:lnTo>
                  <a:lnTo>
                    <a:pt x="1659636" y="929639"/>
                  </a:lnTo>
                  <a:lnTo>
                    <a:pt x="1659636" y="920495"/>
                  </a:lnTo>
                  <a:lnTo>
                    <a:pt x="1661160" y="943355"/>
                  </a:lnTo>
                  <a:lnTo>
                    <a:pt x="1661160" y="958595"/>
                  </a:lnTo>
                  <a:lnTo>
                    <a:pt x="1661160" y="970788"/>
                  </a:lnTo>
                  <a:lnTo>
                    <a:pt x="1662683" y="996695"/>
                  </a:lnTo>
                  <a:lnTo>
                    <a:pt x="1664208" y="970788"/>
                  </a:lnTo>
                  <a:lnTo>
                    <a:pt x="1664208" y="967739"/>
                  </a:lnTo>
                  <a:lnTo>
                    <a:pt x="1664208" y="973835"/>
                  </a:lnTo>
                  <a:lnTo>
                    <a:pt x="1665732" y="935735"/>
                  </a:lnTo>
                  <a:lnTo>
                    <a:pt x="1665732" y="922019"/>
                  </a:lnTo>
                  <a:lnTo>
                    <a:pt x="1667256" y="918971"/>
                  </a:lnTo>
                  <a:lnTo>
                    <a:pt x="1667256" y="940307"/>
                  </a:lnTo>
                  <a:lnTo>
                    <a:pt x="1667256" y="911351"/>
                  </a:lnTo>
                  <a:lnTo>
                    <a:pt x="1668780" y="899159"/>
                  </a:lnTo>
                  <a:lnTo>
                    <a:pt x="1668780" y="841247"/>
                  </a:lnTo>
                  <a:lnTo>
                    <a:pt x="1670304" y="862583"/>
                  </a:lnTo>
                  <a:lnTo>
                    <a:pt x="1670304" y="897635"/>
                  </a:lnTo>
                  <a:lnTo>
                    <a:pt x="1670304" y="929639"/>
                  </a:lnTo>
                  <a:lnTo>
                    <a:pt x="1671827" y="934211"/>
                  </a:lnTo>
                  <a:lnTo>
                    <a:pt x="1671827" y="961644"/>
                  </a:lnTo>
                  <a:lnTo>
                    <a:pt x="1673352" y="944879"/>
                  </a:lnTo>
                  <a:lnTo>
                    <a:pt x="1673352" y="920495"/>
                  </a:lnTo>
                  <a:lnTo>
                    <a:pt x="1673352" y="850391"/>
                  </a:lnTo>
                  <a:lnTo>
                    <a:pt x="1674876" y="861059"/>
                  </a:lnTo>
                  <a:lnTo>
                    <a:pt x="1674876" y="871727"/>
                  </a:lnTo>
                  <a:lnTo>
                    <a:pt x="1676400" y="912876"/>
                  </a:lnTo>
                  <a:lnTo>
                    <a:pt x="1676400" y="865632"/>
                  </a:lnTo>
                  <a:lnTo>
                    <a:pt x="1676400" y="886967"/>
                  </a:lnTo>
                  <a:lnTo>
                    <a:pt x="1677924" y="883919"/>
                  </a:lnTo>
                  <a:lnTo>
                    <a:pt x="1677924" y="865632"/>
                  </a:lnTo>
                  <a:lnTo>
                    <a:pt x="1679448" y="783335"/>
                  </a:lnTo>
                  <a:lnTo>
                    <a:pt x="1679448" y="768095"/>
                  </a:lnTo>
                  <a:lnTo>
                    <a:pt x="1680972" y="806195"/>
                  </a:lnTo>
                  <a:lnTo>
                    <a:pt x="1682495" y="861059"/>
                  </a:lnTo>
                  <a:lnTo>
                    <a:pt x="1682495" y="833627"/>
                  </a:lnTo>
                  <a:lnTo>
                    <a:pt x="1682495" y="821435"/>
                  </a:lnTo>
                  <a:lnTo>
                    <a:pt x="1684020" y="862583"/>
                  </a:lnTo>
                  <a:lnTo>
                    <a:pt x="1685544" y="821435"/>
                  </a:lnTo>
                  <a:lnTo>
                    <a:pt x="1685544" y="838199"/>
                  </a:lnTo>
                  <a:lnTo>
                    <a:pt x="1685544" y="859535"/>
                  </a:lnTo>
                  <a:lnTo>
                    <a:pt x="1685544" y="748283"/>
                  </a:lnTo>
                  <a:lnTo>
                    <a:pt x="1687068" y="771143"/>
                  </a:lnTo>
                  <a:lnTo>
                    <a:pt x="1688592" y="819911"/>
                  </a:lnTo>
                  <a:lnTo>
                    <a:pt x="1688592" y="829055"/>
                  </a:lnTo>
                  <a:lnTo>
                    <a:pt x="1688592" y="745235"/>
                  </a:lnTo>
                  <a:lnTo>
                    <a:pt x="1688592" y="765047"/>
                  </a:lnTo>
                  <a:lnTo>
                    <a:pt x="1690116" y="704087"/>
                  </a:lnTo>
                  <a:lnTo>
                    <a:pt x="1691639" y="713231"/>
                  </a:lnTo>
                  <a:lnTo>
                    <a:pt x="1691639" y="729995"/>
                  </a:lnTo>
                  <a:lnTo>
                    <a:pt x="1693164" y="745235"/>
                  </a:lnTo>
                  <a:lnTo>
                    <a:pt x="1693164" y="790955"/>
                  </a:lnTo>
                  <a:lnTo>
                    <a:pt x="1694688" y="816863"/>
                  </a:lnTo>
                  <a:lnTo>
                    <a:pt x="1694688" y="844295"/>
                  </a:lnTo>
                  <a:lnTo>
                    <a:pt x="1696212" y="848867"/>
                  </a:lnTo>
                  <a:lnTo>
                    <a:pt x="1696212" y="822959"/>
                  </a:lnTo>
                  <a:lnTo>
                    <a:pt x="1697736" y="880871"/>
                  </a:lnTo>
                  <a:lnTo>
                    <a:pt x="1697736" y="922019"/>
                  </a:lnTo>
                  <a:lnTo>
                    <a:pt x="1697736" y="912876"/>
                  </a:lnTo>
                  <a:lnTo>
                    <a:pt x="1699260" y="861059"/>
                  </a:lnTo>
                  <a:lnTo>
                    <a:pt x="1699260" y="867155"/>
                  </a:lnTo>
                  <a:lnTo>
                    <a:pt x="1700783" y="851915"/>
                  </a:lnTo>
                  <a:lnTo>
                    <a:pt x="1700783" y="845819"/>
                  </a:lnTo>
                  <a:lnTo>
                    <a:pt x="1700783" y="880871"/>
                  </a:lnTo>
                  <a:lnTo>
                    <a:pt x="1702308" y="923544"/>
                  </a:lnTo>
                  <a:lnTo>
                    <a:pt x="1703832" y="915923"/>
                  </a:lnTo>
                  <a:lnTo>
                    <a:pt x="1703832" y="970788"/>
                  </a:lnTo>
                  <a:lnTo>
                    <a:pt x="1703832" y="931163"/>
                  </a:lnTo>
                  <a:lnTo>
                    <a:pt x="1705356" y="880871"/>
                  </a:lnTo>
                  <a:lnTo>
                    <a:pt x="1706880" y="891539"/>
                  </a:lnTo>
                  <a:lnTo>
                    <a:pt x="1706880" y="1034795"/>
                  </a:lnTo>
                  <a:lnTo>
                    <a:pt x="1706880" y="940307"/>
                  </a:lnTo>
                  <a:lnTo>
                    <a:pt x="1706880" y="957071"/>
                  </a:lnTo>
                  <a:lnTo>
                    <a:pt x="1708404" y="975359"/>
                  </a:lnTo>
                  <a:lnTo>
                    <a:pt x="1709927" y="1025651"/>
                  </a:lnTo>
                  <a:lnTo>
                    <a:pt x="1709927" y="1086611"/>
                  </a:lnTo>
                  <a:lnTo>
                    <a:pt x="1709927" y="1031747"/>
                  </a:lnTo>
                  <a:lnTo>
                    <a:pt x="1709927" y="1016507"/>
                  </a:lnTo>
                  <a:lnTo>
                    <a:pt x="1711452" y="1036319"/>
                  </a:lnTo>
                  <a:lnTo>
                    <a:pt x="1712976" y="1033271"/>
                  </a:lnTo>
                  <a:lnTo>
                    <a:pt x="1712976" y="984504"/>
                  </a:lnTo>
                  <a:lnTo>
                    <a:pt x="1712976" y="931163"/>
                  </a:lnTo>
                  <a:lnTo>
                    <a:pt x="1712976" y="920495"/>
                  </a:lnTo>
                  <a:lnTo>
                    <a:pt x="1714500" y="902207"/>
                  </a:lnTo>
                  <a:lnTo>
                    <a:pt x="1716024" y="914399"/>
                  </a:lnTo>
                  <a:lnTo>
                    <a:pt x="1716024" y="906779"/>
                  </a:lnTo>
                  <a:lnTo>
                    <a:pt x="1717548" y="877823"/>
                  </a:lnTo>
                  <a:lnTo>
                    <a:pt x="1717548" y="835151"/>
                  </a:lnTo>
                  <a:lnTo>
                    <a:pt x="1719072" y="818388"/>
                  </a:lnTo>
                  <a:lnTo>
                    <a:pt x="1719072" y="865632"/>
                  </a:lnTo>
                  <a:lnTo>
                    <a:pt x="1719072" y="879347"/>
                  </a:lnTo>
                  <a:lnTo>
                    <a:pt x="1720595" y="873251"/>
                  </a:lnTo>
                  <a:lnTo>
                    <a:pt x="1720595" y="894588"/>
                  </a:lnTo>
                  <a:lnTo>
                    <a:pt x="1722120" y="867155"/>
                  </a:lnTo>
                  <a:lnTo>
                    <a:pt x="1722120" y="893063"/>
                  </a:lnTo>
                  <a:lnTo>
                    <a:pt x="1722120" y="851915"/>
                  </a:lnTo>
                  <a:lnTo>
                    <a:pt x="1723644" y="853439"/>
                  </a:lnTo>
                  <a:lnTo>
                    <a:pt x="1723644" y="826007"/>
                  </a:lnTo>
                  <a:lnTo>
                    <a:pt x="1725168" y="812291"/>
                  </a:lnTo>
                  <a:lnTo>
                    <a:pt x="1725168" y="847344"/>
                  </a:lnTo>
                  <a:lnTo>
                    <a:pt x="1725168" y="856488"/>
                  </a:lnTo>
                  <a:lnTo>
                    <a:pt x="1726692" y="883919"/>
                  </a:lnTo>
                  <a:lnTo>
                    <a:pt x="1726692" y="906779"/>
                  </a:lnTo>
                  <a:lnTo>
                    <a:pt x="1728216" y="949451"/>
                  </a:lnTo>
                  <a:lnTo>
                    <a:pt x="1728216" y="893063"/>
                  </a:lnTo>
                  <a:lnTo>
                    <a:pt x="1728216" y="902207"/>
                  </a:lnTo>
                  <a:lnTo>
                    <a:pt x="1729739" y="885444"/>
                  </a:lnTo>
                  <a:lnTo>
                    <a:pt x="1729739" y="873251"/>
                  </a:lnTo>
                  <a:lnTo>
                    <a:pt x="1731264" y="830579"/>
                  </a:lnTo>
                  <a:lnTo>
                    <a:pt x="1731264" y="851915"/>
                  </a:lnTo>
                  <a:lnTo>
                    <a:pt x="1731264" y="909827"/>
                  </a:lnTo>
                  <a:lnTo>
                    <a:pt x="1732788" y="917447"/>
                  </a:lnTo>
                  <a:lnTo>
                    <a:pt x="1732788" y="963167"/>
                  </a:lnTo>
                  <a:lnTo>
                    <a:pt x="1734312" y="926591"/>
                  </a:lnTo>
                  <a:lnTo>
                    <a:pt x="1734312" y="809243"/>
                  </a:lnTo>
                  <a:lnTo>
                    <a:pt x="1734312" y="890015"/>
                  </a:lnTo>
                  <a:lnTo>
                    <a:pt x="1735836" y="923544"/>
                  </a:lnTo>
                  <a:lnTo>
                    <a:pt x="1737360" y="894588"/>
                  </a:lnTo>
                  <a:lnTo>
                    <a:pt x="1737360" y="876299"/>
                  </a:lnTo>
                  <a:lnTo>
                    <a:pt x="1738883" y="853439"/>
                  </a:lnTo>
                  <a:lnTo>
                    <a:pt x="1738883" y="888491"/>
                  </a:lnTo>
                  <a:lnTo>
                    <a:pt x="1738883" y="890015"/>
                  </a:lnTo>
                  <a:lnTo>
                    <a:pt x="1740408" y="865632"/>
                  </a:lnTo>
                  <a:lnTo>
                    <a:pt x="1740408" y="912876"/>
                  </a:lnTo>
                  <a:lnTo>
                    <a:pt x="1741932" y="922019"/>
                  </a:lnTo>
                  <a:lnTo>
                    <a:pt x="1741932" y="960119"/>
                  </a:lnTo>
                  <a:lnTo>
                    <a:pt x="1741932" y="1018032"/>
                  </a:lnTo>
                  <a:lnTo>
                    <a:pt x="1743456" y="986027"/>
                  </a:lnTo>
                  <a:lnTo>
                    <a:pt x="1743456" y="970788"/>
                  </a:lnTo>
                  <a:lnTo>
                    <a:pt x="1744980" y="947927"/>
                  </a:lnTo>
                  <a:lnTo>
                    <a:pt x="1744980" y="979932"/>
                  </a:lnTo>
                  <a:lnTo>
                    <a:pt x="1744980" y="934211"/>
                  </a:lnTo>
                  <a:lnTo>
                    <a:pt x="1746504" y="899159"/>
                  </a:lnTo>
                  <a:lnTo>
                    <a:pt x="1748027" y="870204"/>
                  </a:lnTo>
                  <a:lnTo>
                    <a:pt x="1748027" y="952499"/>
                  </a:lnTo>
                  <a:lnTo>
                    <a:pt x="1748027" y="915923"/>
                  </a:lnTo>
                  <a:lnTo>
                    <a:pt x="1749552" y="955547"/>
                  </a:lnTo>
                  <a:lnTo>
                    <a:pt x="1749552" y="958595"/>
                  </a:lnTo>
                  <a:lnTo>
                    <a:pt x="1751076" y="986027"/>
                  </a:lnTo>
                  <a:lnTo>
                    <a:pt x="1751076" y="955547"/>
                  </a:lnTo>
                  <a:lnTo>
                    <a:pt x="1751076" y="961644"/>
                  </a:lnTo>
                  <a:lnTo>
                    <a:pt x="1752600" y="970788"/>
                  </a:lnTo>
                  <a:lnTo>
                    <a:pt x="1752600" y="955547"/>
                  </a:lnTo>
                  <a:lnTo>
                    <a:pt x="1754124" y="894588"/>
                  </a:lnTo>
                  <a:lnTo>
                    <a:pt x="1754124" y="809243"/>
                  </a:lnTo>
                  <a:lnTo>
                    <a:pt x="1754124" y="839723"/>
                  </a:lnTo>
                  <a:lnTo>
                    <a:pt x="1755648" y="826007"/>
                  </a:lnTo>
                  <a:lnTo>
                    <a:pt x="1755648" y="861059"/>
                  </a:lnTo>
                  <a:lnTo>
                    <a:pt x="1757172" y="859535"/>
                  </a:lnTo>
                  <a:lnTo>
                    <a:pt x="1757172" y="870204"/>
                  </a:lnTo>
                  <a:lnTo>
                    <a:pt x="1757172" y="833627"/>
                  </a:lnTo>
                  <a:lnTo>
                    <a:pt x="1758695" y="874776"/>
                  </a:lnTo>
                  <a:lnTo>
                    <a:pt x="1760220" y="839723"/>
                  </a:lnTo>
                  <a:lnTo>
                    <a:pt x="1760220" y="760475"/>
                  </a:lnTo>
                  <a:lnTo>
                    <a:pt x="1760220" y="786383"/>
                  </a:lnTo>
                  <a:lnTo>
                    <a:pt x="1761744" y="774191"/>
                  </a:lnTo>
                  <a:lnTo>
                    <a:pt x="1763268" y="783335"/>
                  </a:lnTo>
                  <a:lnTo>
                    <a:pt x="1763268" y="781811"/>
                  </a:lnTo>
                  <a:lnTo>
                    <a:pt x="1763268" y="783335"/>
                  </a:lnTo>
                  <a:lnTo>
                    <a:pt x="1763268" y="761999"/>
                  </a:lnTo>
                  <a:lnTo>
                    <a:pt x="1764792" y="818388"/>
                  </a:lnTo>
                  <a:lnTo>
                    <a:pt x="1766316" y="836676"/>
                  </a:lnTo>
                  <a:lnTo>
                    <a:pt x="1766316" y="810767"/>
                  </a:lnTo>
                  <a:lnTo>
                    <a:pt x="1766316" y="822959"/>
                  </a:lnTo>
                  <a:lnTo>
                    <a:pt x="1767839" y="839723"/>
                  </a:lnTo>
                  <a:lnTo>
                    <a:pt x="1769364" y="807719"/>
                  </a:lnTo>
                  <a:lnTo>
                    <a:pt x="1769364" y="829055"/>
                  </a:lnTo>
                  <a:lnTo>
                    <a:pt x="1769364" y="824483"/>
                  </a:lnTo>
                  <a:lnTo>
                    <a:pt x="1769364" y="818388"/>
                  </a:lnTo>
                  <a:lnTo>
                    <a:pt x="1770888" y="865632"/>
                  </a:lnTo>
                  <a:lnTo>
                    <a:pt x="1772412" y="876299"/>
                  </a:lnTo>
                  <a:lnTo>
                    <a:pt x="1772412" y="891539"/>
                  </a:lnTo>
                  <a:lnTo>
                    <a:pt x="1772412" y="890015"/>
                  </a:lnTo>
                  <a:lnTo>
                    <a:pt x="1773936" y="990599"/>
                  </a:lnTo>
                  <a:lnTo>
                    <a:pt x="1773936" y="1039367"/>
                  </a:lnTo>
                  <a:lnTo>
                    <a:pt x="1775460" y="1039367"/>
                  </a:lnTo>
                  <a:lnTo>
                    <a:pt x="1775460" y="1037844"/>
                  </a:lnTo>
                  <a:lnTo>
                    <a:pt x="1775460" y="993647"/>
                  </a:lnTo>
                  <a:lnTo>
                    <a:pt x="1776983" y="1018032"/>
                  </a:lnTo>
                  <a:lnTo>
                    <a:pt x="1778508" y="1034795"/>
                  </a:lnTo>
                  <a:lnTo>
                    <a:pt x="1778508" y="1011935"/>
                  </a:lnTo>
                  <a:lnTo>
                    <a:pt x="1778508" y="1022604"/>
                  </a:lnTo>
                  <a:lnTo>
                    <a:pt x="1780032" y="1019555"/>
                  </a:lnTo>
                  <a:lnTo>
                    <a:pt x="1780032" y="999744"/>
                  </a:lnTo>
                  <a:lnTo>
                    <a:pt x="1781556" y="1001267"/>
                  </a:lnTo>
                  <a:lnTo>
                    <a:pt x="1781556" y="975359"/>
                  </a:lnTo>
                  <a:lnTo>
                    <a:pt x="1781556" y="976883"/>
                  </a:lnTo>
                  <a:lnTo>
                    <a:pt x="1783080" y="917447"/>
                  </a:lnTo>
                  <a:lnTo>
                    <a:pt x="1784604" y="867155"/>
                  </a:lnTo>
                  <a:lnTo>
                    <a:pt x="1784604" y="876299"/>
                  </a:lnTo>
                  <a:lnTo>
                    <a:pt x="1784604" y="949451"/>
                  </a:lnTo>
                  <a:lnTo>
                    <a:pt x="1784604" y="937259"/>
                  </a:lnTo>
                  <a:lnTo>
                    <a:pt x="1786127" y="915923"/>
                  </a:lnTo>
                  <a:lnTo>
                    <a:pt x="1787652" y="952499"/>
                  </a:lnTo>
                  <a:lnTo>
                    <a:pt x="1787652" y="947927"/>
                  </a:lnTo>
                  <a:lnTo>
                    <a:pt x="1787652" y="1002791"/>
                  </a:lnTo>
                  <a:lnTo>
                    <a:pt x="1787652" y="996695"/>
                  </a:lnTo>
                  <a:lnTo>
                    <a:pt x="1789176" y="1005839"/>
                  </a:lnTo>
                  <a:lnTo>
                    <a:pt x="1790700" y="1024127"/>
                  </a:lnTo>
                  <a:lnTo>
                    <a:pt x="1790700" y="1040891"/>
                  </a:lnTo>
                  <a:lnTo>
                    <a:pt x="1790700" y="998219"/>
                  </a:lnTo>
                  <a:lnTo>
                    <a:pt x="1790700" y="1008888"/>
                  </a:lnTo>
                  <a:lnTo>
                    <a:pt x="1792224" y="986027"/>
                  </a:lnTo>
                  <a:lnTo>
                    <a:pt x="1793748" y="935735"/>
                  </a:lnTo>
                  <a:lnTo>
                    <a:pt x="1793748" y="964691"/>
                  </a:lnTo>
                  <a:lnTo>
                    <a:pt x="1793748" y="961644"/>
                  </a:lnTo>
                  <a:lnTo>
                    <a:pt x="1795272" y="952499"/>
                  </a:lnTo>
                  <a:lnTo>
                    <a:pt x="1795272" y="938783"/>
                  </a:lnTo>
                  <a:lnTo>
                    <a:pt x="1796795" y="926591"/>
                  </a:lnTo>
                  <a:lnTo>
                    <a:pt x="1796795" y="947927"/>
                  </a:lnTo>
                  <a:lnTo>
                    <a:pt x="1796795" y="949451"/>
                  </a:lnTo>
                  <a:lnTo>
                    <a:pt x="1798320" y="960119"/>
                  </a:lnTo>
                  <a:lnTo>
                    <a:pt x="1798320" y="1005839"/>
                  </a:lnTo>
                  <a:lnTo>
                    <a:pt x="1799844" y="979932"/>
                  </a:lnTo>
                  <a:lnTo>
                    <a:pt x="1799844" y="964691"/>
                  </a:lnTo>
                  <a:lnTo>
                    <a:pt x="1799844" y="914399"/>
                  </a:lnTo>
                  <a:lnTo>
                    <a:pt x="1801368" y="914399"/>
                  </a:lnTo>
                  <a:lnTo>
                    <a:pt x="1801368" y="851915"/>
                  </a:lnTo>
                  <a:lnTo>
                    <a:pt x="1802892" y="848867"/>
                  </a:lnTo>
                  <a:lnTo>
                    <a:pt x="1802892" y="867155"/>
                  </a:lnTo>
                  <a:lnTo>
                    <a:pt x="1802892" y="818388"/>
                  </a:lnTo>
                  <a:lnTo>
                    <a:pt x="1804416" y="842771"/>
                  </a:lnTo>
                  <a:lnTo>
                    <a:pt x="1804416" y="836676"/>
                  </a:lnTo>
                  <a:lnTo>
                    <a:pt x="1805939" y="784859"/>
                  </a:lnTo>
                  <a:lnTo>
                    <a:pt x="1805939" y="780287"/>
                  </a:lnTo>
                  <a:lnTo>
                    <a:pt x="1807464" y="719327"/>
                  </a:lnTo>
                  <a:lnTo>
                    <a:pt x="1807464" y="731519"/>
                  </a:lnTo>
                  <a:lnTo>
                    <a:pt x="1808988" y="755903"/>
                  </a:lnTo>
                  <a:lnTo>
                    <a:pt x="1808988" y="751331"/>
                  </a:lnTo>
                  <a:lnTo>
                    <a:pt x="1808988" y="780287"/>
                  </a:lnTo>
                  <a:lnTo>
                    <a:pt x="1810512" y="833627"/>
                  </a:lnTo>
                  <a:lnTo>
                    <a:pt x="1810512" y="908304"/>
                  </a:lnTo>
                  <a:lnTo>
                    <a:pt x="1812036" y="903732"/>
                  </a:lnTo>
                  <a:lnTo>
                    <a:pt x="1812036" y="918971"/>
                  </a:lnTo>
                  <a:lnTo>
                    <a:pt x="1812036" y="816863"/>
                  </a:lnTo>
                  <a:lnTo>
                    <a:pt x="1813560" y="815339"/>
                  </a:lnTo>
                  <a:lnTo>
                    <a:pt x="1813560" y="847344"/>
                  </a:lnTo>
                  <a:lnTo>
                    <a:pt x="1815083" y="816863"/>
                  </a:lnTo>
                  <a:lnTo>
                    <a:pt x="1815083" y="838199"/>
                  </a:lnTo>
                  <a:lnTo>
                    <a:pt x="1815083" y="813815"/>
                  </a:lnTo>
                  <a:lnTo>
                    <a:pt x="1816608" y="835151"/>
                  </a:lnTo>
                  <a:lnTo>
                    <a:pt x="1816608" y="813815"/>
                  </a:lnTo>
                  <a:lnTo>
                    <a:pt x="1818132" y="794003"/>
                  </a:lnTo>
                  <a:lnTo>
                    <a:pt x="1818132" y="736091"/>
                  </a:lnTo>
                  <a:lnTo>
                    <a:pt x="1819656" y="800099"/>
                  </a:lnTo>
                  <a:lnTo>
                    <a:pt x="1819656" y="807719"/>
                  </a:lnTo>
                  <a:lnTo>
                    <a:pt x="1819656" y="801623"/>
                  </a:lnTo>
                  <a:lnTo>
                    <a:pt x="1821180" y="813815"/>
                  </a:lnTo>
                  <a:lnTo>
                    <a:pt x="1821180" y="749807"/>
                  </a:lnTo>
                  <a:lnTo>
                    <a:pt x="1822704" y="754379"/>
                  </a:lnTo>
                  <a:lnTo>
                    <a:pt x="1822704" y="765047"/>
                  </a:lnTo>
                  <a:lnTo>
                    <a:pt x="1822704" y="783335"/>
                  </a:lnTo>
                  <a:lnTo>
                    <a:pt x="1824227" y="771143"/>
                  </a:lnTo>
                  <a:lnTo>
                    <a:pt x="1824227" y="763523"/>
                  </a:lnTo>
                  <a:lnTo>
                    <a:pt x="1825752" y="774191"/>
                  </a:lnTo>
                  <a:lnTo>
                    <a:pt x="1825752" y="702563"/>
                  </a:lnTo>
                  <a:lnTo>
                    <a:pt x="1825752" y="496823"/>
                  </a:lnTo>
                  <a:lnTo>
                    <a:pt x="1827276" y="524255"/>
                  </a:lnTo>
                  <a:lnTo>
                    <a:pt x="1827276" y="551687"/>
                  </a:lnTo>
                  <a:lnTo>
                    <a:pt x="1828800" y="627887"/>
                  </a:lnTo>
                  <a:lnTo>
                    <a:pt x="1828800" y="652271"/>
                  </a:lnTo>
                  <a:lnTo>
                    <a:pt x="1828800" y="684275"/>
                  </a:lnTo>
                  <a:lnTo>
                    <a:pt x="1830324" y="688847"/>
                  </a:lnTo>
                  <a:lnTo>
                    <a:pt x="1830324" y="627887"/>
                  </a:lnTo>
                  <a:lnTo>
                    <a:pt x="1831848" y="656843"/>
                  </a:lnTo>
                  <a:lnTo>
                    <a:pt x="1831848" y="626363"/>
                  </a:lnTo>
                  <a:lnTo>
                    <a:pt x="1833372" y="658367"/>
                  </a:lnTo>
                  <a:lnTo>
                    <a:pt x="1833372" y="714755"/>
                  </a:lnTo>
                  <a:lnTo>
                    <a:pt x="1834895" y="731519"/>
                  </a:lnTo>
                  <a:lnTo>
                    <a:pt x="1834895" y="713231"/>
                  </a:lnTo>
                  <a:lnTo>
                    <a:pt x="1834895" y="780287"/>
                  </a:lnTo>
                  <a:lnTo>
                    <a:pt x="1836420" y="783335"/>
                  </a:lnTo>
                  <a:lnTo>
                    <a:pt x="1836420" y="760475"/>
                  </a:lnTo>
                  <a:lnTo>
                    <a:pt x="1837944" y="731519"/>
                  </a:lnTo>
                  <a:lnTo>
                    <a:pt x="1837944" y="713231"/>
                  </a:lnTo>
                  <a:lnTo>
                    <a:pt x="1837944" y="717803"/>
                  </a:lnTo>
                  <a:lnTo>
                    <a:pt x="1839468" y="717803"/>
                  </a:lnTo>
                  <a:lnTo>
                    <a:pt x="1840992" y="754379"/>
                  </a:lnTo>
                  <a:lnTo>
                    <a:pt x="1840992" y="800099"/>
                  </a:lnTo>
                  <a:lnTo>
                    <a:pt x="1840992" y="786383"/>
                  </a:lnTo>
                  <a:lnTo>
                    <a:pt x="1842516" y="763523"/>
                  </a:lnTo>
                  <a:lnTo>
                    <a:pt x="1844039" y="713231"/>
                  </a:lnTo>
                  <a:lnTo>
                    <a:pt x="1844039" y="711707"/>
                  </a:lnTo>
                  <a:lnTo>
                    <a:pt x="1844039" y="688847"/>
                  </a:lnTo>
                  <a:lnTo>
                    <a:pt x="1844039" y="669035"/>
                  </a:lnTo>
                  <a:lnTo>
                    <a:pt x="1845564" y="673607"/>
                  </a:lnTo>
                  <a:lnTo>
                    <a:pt x="1847088" y="681227"/>
                  </a:lnTo>
                  <a:lnTo>
                    <a:pt x="1847088" y="704087"/>
                  </a:lnTo>
                  <a:lnTo>
                    <a:pt x="1847088" y="679703"/>
                  </a:lnTo>
                  <a:lnTo>
                    <a:pt x="1847088" y="719327"/>
                  </a:lnTo>
                  <a:lnTo>
                    <a:pt x="1848612" y="713231"/>
                  </a:lnTo>
                  <a:lnTo>
                    <a:pt x="1850136" y="772667"/>
                  </a:lnTo>
                  <a:lnTo>
                    <a:pt x="1850136" y="801623"/>
                  </a:lnTo>
                  <a:lnTo>
                    <a:pt x="1850136" y="790955"/>
                  </a:lnTo>
                  <a:lnTo>
                    <a:pt x="1850136" y="798575"/>
                  </a:lnTo>
                  <a:lnTo>
                    <a:pt x="1851660" y="798575"/>
                  </a:lnTo>
                  <a:lnTo>
                    <a:pt x="1853183" y="797051"/>
                  </a:lnTo>
                  <a:lnTo>
                    <a:pt x="1853183" y="809243"/>
                  </a:lnTo>
                  <a:lnTo>
                    <a:pt x="1853183" y="850391"/>
                  </a:lnTo>
                  <a:lnTo>
                    <a:pt x="1854708" y="947927"/>
                  </a:lnTo>
                  <a:lnTo>
                    <a:pt x="1856232" y="923544"/>
                  </a:lnTo>
                  <a:lnTo>
                    <a:pt x="1856232" y="909827"/>
                  </a:lnTo>
                  <a:lnTo>
                    <a:pt x="1856232" y="958595"/>
                  </a:lnTo>
                  <a:lnTo>
                    <a:pt x="1857756" y="943355"/>
                  </a:lnTo>
                  <a:lnTo>
                    <a:pt x="1859280" y="961644"/>
                  </a:lnTo>
                  <a:lnTo>
                    <a:pt x="1859280" y="947927"/>
                  </a:lnTo>
                  <a:lnTo>
                    <a:pt x="1859280" y="1010411"/>
                  </a:lnTo>
                  <a:lnTo>
                    <a:pt x="1860804" y="1018032"/>
                  </a:lnTo>
                  <a:lnTo>
                    <a:pt x="1860804" y="978407"/>
                  </a:lnTo>
                  <a:lnTo>
                    <a:pt x="1862327" y="978407"/>
                  </a:lnTo>
                  <a:lnTo>
                    <a:pt x="1862327" y="992123"/>
                  </a:lnTo>
                  <a:lnTo>
                    <a:pt x="1862327" y="926591"/>
                  </a:lnTo>
                  <a:lnTo>
                    <a:pt x="1863852" y="996695"/>
                  </a:lnTo>
                  <a:lnTo>
                    <a:pt x="1865376" y="1030223"/>
                  </a:lnTo>
                  <a:lnTo>
                    <a:pt x="1865376" y="952499"/>
                  </a:lnTo>
                  <a:lnTo>
                    <a:pt x="1865376" y="958595"/>
                  </a:lnTo>
                  <a:lnTo>
                    <a:pt x="1866900" y="920495"/>
                  </a:lnTo>
                  <a:lnTo>
                    <a:pt x="1868424" y="908304"/>
                  </a:lnTo>
                  <a:lnTo>
                    <a:pt x="1868424" y="966215"/>
                  </a:lnTo>
                  <a:lnTo>
                    <a:pt x="1868424" y="1063752"/>
                  </a:lnTo>
                  <a:lnTo>
                    <a:pt x="1868424" y="995171"/>
                  </a:lnTo>
                  <a:lnTo>
                    <a:pt x="1869948" y="931163"/>
                  </a:lnTo>
                  <a:lnTo>
                    <a:pt x="1871472" y="897635"/>
                  </a:lnTo>
                  <a:lnTo>
                    <a:pt x="1871472" y="911351"/>
                  </a:lnTo>
                  <a:lnTo>
                    <a:pt x="1871472" y="986027"/>
                  </a:lnTo>
                  <a:lnTo>
                    <a:pt x="1871472" y="989076"/>
                  </a:lnTo>
                  <a:lnTo>
                    <a:pt x="1872995" y="1095755"/>
                  </a:lnTo>
                  <a:lnTo>
                    <a:pt x="1874520" y="1114044"/>
                  </a:lnTo>
                  <a:lnTo>
                    <a:pt x="1874520" y="1146048"/>
                  </a:lnTo>
                  <a:lnTo>
                    <a:pt x="1874520" y="1135380"/>
                  </a:lnTo>
                  <a:lnTo>
                    <a:pt x="1876044" y="1103376"/>
                  </a:lnTo>
                  <a:lnTo>
                    <a:pt x="1876044" y="1101852"/>
                  </a:lnTo>
                  <a:lnTo>
                    <a:pt x="1877568" y="1091183"/>
                  </a:lnTo>
                  <a:lnTo>
                    <a:pt x="1877568" y="1053083"/>
                  </a:lnTo>
                  <a:lnTo>
                    <a:pt x="1879092" y="1071371"/>
                  </a:lnTo>
                  <a:lnTo>
                    <a:pt x="1879092" y="1022604"/>
                  </a:lnTo>
                  <a:lnTo>
                    <a:pt x="1880616" y="1014983"/>
                  </a:lnTo>
                  <a:lnTo>
                    <a:pt x="1880616" y="1042415"/>
                  </a:lnTo>
                  <a:lnTo>
                    <a:pt x="1880616" y="1005839"/>
                  </a:lnTo>
                  <a:lnTo>
                    <a:pt x="1882139" y="1013459"/>
                  </a:lnTo>
                  <a:lnTo>
                    <a:pt x="1882139" y="1005839"/>
                  </a:lnTo>
                  <a:lnTo>
                    <a:pt x="1883664" y="972311"/>
                  </a:lnTo>
                  <a:lnTo>
                    <a:pt x="1883664" y="937259"/>
                  </a:lnTo>
                  <a:lnTo>
                    <a:pt x="1883664" y="966215"/>
                  </a:lnTo>
                  <a:lnTo>
                    <a:pt x="1885188" y="1004315"/>
                  </a:lnTo>
                  <a:lnTo>
                    <a:pt x="1885188" y="1001267"/>
                  </a:lnTo>
                  <a:lnTo>
                    <a:pt x="1886712" y="1021079"/>
                  </a:lnTo>
                  <a:lnTo>
                    <a:pt x="1886712" y="999744"/>
                  </a:lnTo>
                  <a:lnTo>
                    <a:pt x="1886712" y="932688"/>
                  </a:lnTo>
                  <a:lnTo>
                    <a:pt x="1888236" y="943355"/>
                  </a:lnTo>
                  <a:lnTo>
                    <a:pt x="1888236" y="888491"/>
                  </a:lnTo>
                  <a:lnTo>
                    <a:pt x="1889760" y="894588"/>
                  </a:lnTo>
                  <a:lnTo>
                    <a:pt x="1889760" y="890015"/>
                  </a:lnTo>
                  <a:lnTo>
                    <a:pt x="1889760" y="885444"/>
                  </a:lnTo>
                  <a:lnTo>
                    <a:pt x="1891283" y="877823"/>
                  </a:lnTo>
                  <a:lnTo>
                    <a:pt x="1891283" y="911351"/>
                  </a:lnTo>
                  <a:lnTo>
                    <a:pt x="1892808" y="830579"/>
                  </a:lnTo>
                  <a:lnTo>
                    <a:pt x="1892808" y="809243"/>
                  </a:lnTo>
                  <a:lnTo>
                    <a:pt x="1892808" y="841247"/>
                  </a:lnTo>
                  <a:lnTo>
                    <a:pt x="1894332" y="818388"/>
                  </a:lnTo>
                  <a:lnTo>
                    <a:pt x="1895856" y="891539"/>
                  </a:lnTo>
                  <a:lnTo>
                    <a:pt x="1895856" y="858011"/>
                  </a:lnTo>
                  <a:lnTo>
                    <a:pt x="1897380" y="807719"/>
                  </a:lnTo>
                  <a:lnTo>
                    <a:pt x="1897380" y="710183"/>
                  </a:lnTo>
                  <a:lnTo>
                    <a:pt x="1897380" y="755903"/>
                  </a:lnTo>
                  <a:lnTo>
                    <a:pt x="1898904" y="844295"/>
                  </a:lnTo>
                  <a:lnTo>
                    <a:pt x="1898904" y="862583"/>
                  </a:lnTo>
                  <a:lnTo>
                    <a:pt x="1900427" y="850391"/>
                  </a:lnTo>
                  <a:lnTo>
                    <a:pt x="1900427" y="810767"/>
                  </a:lnTo>
                  <a:lnTo>
                    <a:pt x="1900427" y="824483"/>
                  </a:lnTo>
                  <a:lnTo>
                    <a:pt x="1901952" y="714755"/>
                  </a:lnTo>
                  <a:lnTo>
                    <a:pt x="1901952" y="720851"/>
                  </a:lnTo>
                  <a:lnTo>
                    <a:pt x="1903476" y="670559"/>
                  </a:lnTo>
                  <a:lnTo>
                    <a:pt x="1903476" y="705611"/>
                  </a:lnTo>
                  <a:lnTo>
                    <a:pt x="1903476" y="800099"/>
                  </a:lnTo>
                  <a:lnTo>
                    <a:pt x="1905000" y="778763"/>
                  </a:lnTo>
                  <a:lnTo>
                    <a:pt x="1905000" y="861059"/>
                  </a:lnTo>
                  <a:lnTo>
                    <a:pt x="1906524" y="896111"/>
                  </a:lnTo>
                  <a:lnTo>
                    <a:pt x="1906524" y="856488"/>
                  </a:lnTo>
                  <a:lnTo>
                    <a:pt x="1906524" y="996695"/>
                  </a:lnTo>
                  <a:lnTo>
                    <a:pt x="1908048" y="992123"/>
                  </a:lnTo>
                  <a:lnTo>
                    <a:pt x="1909572" y="1083564"/>
                  </a:lnTo>
                  <a:lnTo>
                    <a:pt x="1909572" y="1118615"/>
                  </a:lnTo>
                  <a:lnTo>
                    <a:pt x="1909572" y="1135380"/>
                  </a:lnTo>
                  <a:lnTo>
                    <a:pt x="1911095" y="1155192"/>
                  </a:lnTo>
                  <a:lnTo>
                    <a:pt x="1911095" y="1185671"/>
                  </a:lnTo>
                  <a:lnTo>
                    <a:pt x="1912620" y="1159764"/>
                  </a:lnTo>
                  <a:lnTo>
                    <a:pt x="1912620" y="1132332"/>
                  </a:lnTo>
                  <a:lnTo>
                    <a:pt x="1912620" y="1110995"/>
                  </a:lnTo>
                  <a:lnTo>
                    <a:pt x="1914144" y="1065276"/>
                  </a:lnTo>
                  <a:lnTo>
                    <a:pt x="1914144" y="1085088"/>
                  </a:lnTo>
                  <a:lnTo>
                    <a:pt x="1915668" y="1097280"/>
                  </a:lnTo>
                  <a:lnTo>
                    <a:pt x="1915668" y="1112520"/>
                  </a:lnTo>
                  <a:lnTo>
                    <a:pt x="1915668" y="1080515"/>
                  </a:lnTo>
                  <a:lnTo>
                    <a:pt x="1917192" y="1069848"/>
                  </a:lnTo>
                  <a:lnTo>
                    <a:pt x="1917192" y="1112520"/>
                  </a:lnTo>
                  <a:lnTo>
                    <a:pt x="1918716" y="1114044"/>
                  </a:lnTo>
                  <a:lnTo>
                    <a:pt x="1918716" y="1112520"/>
                  </a:lnTo>
                  <a:lnTo>
                    <a:pt x="1918716" y="1068323"/>
                  </a:lnTo>
                  <a:lnTo>
                    <a:pt x="1920239" y="1074420"/>
                  </a:lnTo>
                  <a:lnTo>
                    <a:pt x="1921764" y="1045463"/>
                  </a:lnTo>
                  <a:lnTo>
                    <a:pt x="1921764" y="1046988"/>
                  </a:lnTo>
                  <a:lnTo>
                    <a:pt x="1921764" y="1040891"/>
                  </a:lnTo>
                  <a:lnTo>
                    <a:pt x="1921764" y="1013459"/>
                  </a:lnTo>
                  <a:lnTo>
                    <a:pt x="1924812" y="1039367"/>
                  </a:lnTo>
                  <a:lnTo>
                    <a:pt x="1924812" y="1077467"/>
                  </a:lnTo>
                  <a:lnTo>
                    <a:pt x="1924812" y="1104899"/>
                  </a:lnTo>
                  <a:lnTo>
                    <a:pt x="1924812" y="1124711"/>
                  </a:lnTo>
                  <a:lnTo>
                    <a:pt x="1926336" y="1126236"/>
                  </a:lnTo>
                  <a:lnTo>
                    <a:pt x="1927860" y="1123188"/>
                  </a:lnTo>
                  <a:lnTo>
                    <a:pt x="1927860" y="1120139"/>
                  </a:lnTo>
                  <a:lnTo>
                    <a:pt x="1927860" y="1101852"/>
                  </a:lnTo>
                  <a:lnTo>
                    <a:pt x="1927860" y="1094232"/>
                  </a:lnTo>
                  <a:lnTo>
                    <a:pt x="1929383" y="1117092"/>
                  </a:lnTo>
                  <a:lnTo>
                    <a:pt x="1930908" y="1072895"/>
                  </a:lnTo>
                  <a:lnTo>
                    <a:pt x="1930908" y="1097280"/>
                  </a:lnTo>
                  <a:lnTo>
                    <a:pt x="1930908" y="1095755"/>
                  </a:lnTo>
                  <a:lnTo>
                    <a:pt x="1932432" y="1109471"/>
                  </a:lnTo>
                  <a:lnTo>
                    <a:pt x="1932432" y="1097280"/>
                  </a:lnTo>
                  <a:lnTo>
                    <a:pt x="1933956" y="1019555"/>
                  </a:lnTo>
                  <a:lnTo>
                    <a:pt x="1933956" y="1043939"/>
                  </a:lnTo>
                  <a:lnTo>
                    <a:pt x="1933956" y="1060704"/>
                  </a:lnTo>
                  <a:lnTo>
                    <a:pt x="1935480" y="984504"/>
                  </a:lnTo>
                  <a:lnTo>
                    <a:pt x="1935480" y="1014983"/>
                  </a:lnTo>
                  <a:lnTo>
                    <a:pt x="1937004" y="969263"/>
                  </a:lnTo>
                  <a:lnTo>
                    <a:pt x="1937004" y="912876"/>
                  </a:lnTo>
                  <a:lnTo>
                    <a:pt x="1937004" y="903732"/>
                  </a:lnTo>
                  <a:lnTo>
                    <a:pt x="1938527" y="883919"/>
                  </a:lnTo>
                  <a:lnTo>
                    <a:pt x="1940052" y="879347"/>
                  </a:lnTo>
                  <a:lnTo>
                    <a:pt x="1940052" y="882395"/>
                  </a:lnTo>
                  <a:lnTo>
                    <a:pt x="1940052" y="871727"/>
                  </a:lnTo>
                  <a:lnTo>
                    <a:pt x="1941576" y="862583"/>
                  </a:lnTo>
                  <a:lnTo>
                    <a:pt x="1943100" y="868679"/>
                  </a:lnTo>
                  <a:lnTo>
                    <a:pt x="1943100" y="847344"/>
                  </a:lnTo>
                  <a:lnTo>
                    <a:pt x="1943100" y="859535"/>
                  </a:lnTo>
                  <a:lnTo>
                    <a:pt x="1944624" y="839723"/>
                  </a:lnTo>
                  <a:lnTo>
                    <a:pt x="1946148" y="842771"/>
                  </a:lnTo>
                  <a:lnTo>
                    <a:pt x="1946148" y="867155"/>
                  </a:lnTo>
                  <a:lnTo>
                    <a:pt x="1946148" y="797051"/>
                  </a:lnTo>
                  <a:lnTo>
                    <a:pt x="1946148" y="839723"/>
                  </a:lnTo>
                  <a:lnTo>
                    <a:pt x="1947672" y="821435"/>
                  </a:lnTo>
                  <a:lnTo>
                    <a:pt x="1949195" y="847344"/>
                  </a:lnTo>
                  <a:lnTo>
                    <a:pt x="1949195" y="829055"/>
                  </a:lnTo>
                  <a:lnTo>
                    <a:pt x="1949195" y="821435"/>
                  </a:lnTo>
                  <a:lnTo>
                    <a:pt x="1949195" y="812291"/>
                  </a:lnTo>
                  <a:lnTo>
                    <a:pt x="1950720" y="830579"/>
                  </a:lnTo>
                  <a:lnTo>
                    <a:pt x="1952244" y="807719"/>
                  </a:lnTo>
                  <a:lnTo>
                    <a:pt x="1952244" y="833627"/>
                  </a:lnTo>
                  <a:lnTo>
                    <a:pt x="1952244" y="806195"/>
                  </a:lnTo>
                  <a:lnTo>
                    <a:pt x="1952244" y="751331"/>
                  </a:lnTo>
                  <a:lnTo>
                    <a:pt x="1953768" y="720851"/>
                  </a:lnTo>
                  <a:lnTo>
                    <a:pt x="1955292" y="705611"/>
                  </a:lnTo>
                  <a:lnTo>
                    <a:pt x="1955292" y="697991"/>
                  </a:lnTo>
                  <a:lnTo>
                    <a:pt x="1955292" y="704087"/>
                  </a:lnTo>
                  <a:lnTo>
                    <a:pt x="1956816" y="717803"/>
                  </a:lnTo>
                  <a:lnTo>
                    <a:pt x="1956816" y="705611"/>
                  </a:lnTo>
                  <a:lnTo>
                    <a:pt x="1958339" y="670559"/>
                  </a:lnTo>
                  <a:lnTo>
                    <a:pt x="1958339" y="691895"/>
                  </a:lnTo>
                  <a:lnTo>
                    <a:pt x="1958339" y="699515"/>
                  </a:lnTo>
                  <a:lnTo>
                    <a:pt x="1959864" y="704087"/>
                  </a:lnTo>
                  <a:lnTo>
                    <a:pt x="1959864" y="641603"/>
                  </a:lnTo>
                  <a:lnTo>
                    <a:pt x="1961388" y="640079"/>
                  </a:lnTo>
                  <a:lnTo>
                    <a:pt x="1961388" y="653795"/>
                  </a:lnTo>
                  <a:lnTo>
                    <a:pt x="1961388" y="638555"/>
                  </a:lnTo>
                  <a:lnTo>
                    <a:pt x="1962912" y="635507"/>
                  </a:lnTo>
                  <a:lnTo>
                    <a:pt x="1962912" y="559307"/>
                  </a:lnTo>
                  <a:lnTo>
                    <a:pt x="1964436" y="531875"/>
                  </a:lnTo>
                  <a:lnTo>
                    <a:pt x="1964436" y="559307"/>
                  </a:lnTo>
                  <a:lnTo>
                    <a:pt x="1964436" y="556259"/>
                  </a:lnTo>
                  <a:lnTo>
                    <a:pt x="1965960" y="519683"/>
                  </a:lnTo>
                  <a:lnTo>
                    <a:pt x="1965960" y="516635"/>
                  </a:lnTo>
                  <a:lnTo>
                    <a:pt x="1967483" y="498347"/>
                  </a:lnTo>
                  <a:lnTo>
                    <a:pt x="1967483" y="483107"/>
                  </a:lnTo>
                  <a:lnTo>
                    <a:pt x="1969008" y="550163"/>
                  </a:lnTo>
                  <a:lnTo>
                    <a:pt x="1969008" y="566927"/>
                  </a:lnTo>
                  <a:lnTo>
                    <a:pt x="1970532" y="568451"/>
                  </a:lnTo>
                  <a:lnTo>
                    <a:pt x="1970532" y="537971"/>
                  </a:lnTo>
                  <a:lnTo>
                    <a:pt x="1970532" y="490727"/>
                  </a:lnTo>
                  <a:lnTo>
                    <a:pt x="1972056" y="463295"/>
                  </a:lnTo>
                  <a:lnTo>
                    <a:pt x="1972056" y="457199"/>
                  </a:lnTo>
                  <a:lnTo>
                    <a:pt x="1973580" y="504443"/>
                  </a:lnTo>
                  <a:lnTo>
                    <a:pt x="1973580" y="509015"/>
                  </a:lnTo>
                  <a:lnTo>
                    <a:pt x="1973580" y="565403"/>
                  </a:lnTo>
                  <a:lnTo>
                    <a:pt x="1975104" y="559307"/>
                  </a:lnTo>
                  <a:lnTo>
                    <a:pt x="1975104" y="591311"/>
                  </a:lnTo>
                  <a:lnTo>
                    <a:pt x="1976627" y="591311"/>
                  </a:lnTo>
                  <a:lnTo>
                    <a:pt x="1976627" y="582167"/>
                  </a:lnTo>
                  <a:lnTo>
                    <a:pt x="1978152" y="649223"/>
                  </a:lnTo>
                  <a:lnTo>
                    <a:pt x="1978152" y="640079"/>
                  </a:lnTo>
                  <a:lnTo>
                    <a:pt x="1978152" y="650747"/>
                  </a:lnTo>
                  <a:lnTo>
                    <a:pt x="1979676" y="687323"/>
                  </a:lnTo>
                  <a:lnTo>
                    <a:pt x="1979676" y="655319"/>
                  </a:lnTo>
                  <a:lnTo>
                    <a:pt x="1981200" y="658367"/>
                  </a:lnTo>
                  <a:lnTo>
                    <a:pt x="1981200" y="676655"/>
                  </a:lnTo>
                  <a:lnTo>
                    <a:pt x="1981200" y="693419"/>
                  </a:lnTo>
                  <a:lnTo>
                    <a:pt x="1982724" y="682751"/>
                  </a:lnTo>
                  <a:lnTo>
                    <a:pt x="1982724" y="690371"/>
                  </a:lnTo>
                  <a:lnTo>
                    <a:pt x="1984248" y="688847"/>
                  </a:lnTo>
                  <a:lnTo>
                    <a:pt x="1984248" y="702563"/>
                  </a:lnTo>
                  <a:lnTo>
                    <a:pt x="1984248" y="675131"/>
                  </a:lnTo>
                  <a:lnTo>
                    <a:pt x="1985772" y="687323"/>
                  </a:lnTo>
                  <a:lnTo>
                    <a:pt x="1985772" y="681227"/>
                  </a:lnTo>
                  <a:lnTo>
                    <a:pt x="1987295" y="681227"/>
                  </a:lnTo>
                  <a:lnTo>
                    <a:pt x="1987295" y="678179"/>
                  </a:lnTo>
                  <a:lnTo>
                    <a:pt x="1987295" y="664463"/>
                  </a:lnTo>
                  <a:lnTo>
                    <a:pt x="1988820" y="617219"/>
                  </a:lnTo>
                  <a:lnTo>
                    <a:pt x="1988820" y="627887"/>
                  </a:lnTo>
                  <a:lnTo>
                    <a:pt x="1990344" y="647699"/>
                  </a:lnTo>
                  <a:lnTo>
                    <a:pt x="1990344" y="673607"/>
                  </a:lnTo>
                  <a:lnTo>
                    <a:pt x="1990344" y="675131"/>
                  </a:lnTo>
                  <a:lnTo>
                    <a:pt x="1991868" y="661415"/>
                  </a:lnTo>
                  <a:lnTo>
                    <a:pt x="1991868" y="669035"/>
                  </a:lnTo>
                  <a:lnTo>
                    <a:pt x="1993392" y="676655"/>
                  </a:lnTo>
                  <a:lnTo>
                    <a:pt x="1993392" y="733043"/>
                  </a:lnTo>
                  <a:lnTo>
                    <a:pt x="1993392" y="743711"/>
                  </a:lnTo>
                  <a:lnTo>
                    <a:pt x="1994916" y="745235"/>
                  </a:lnTo>
                  <a:lnTo>
                    <a:pt x="1994916" y="754379"/>
                  </a:lnTo>
                  <a:lnTo>
                    <a:pt x="1996439" y="792479"/>
                  </a:lnTo>
                  <a:lnTo>
                    <a:pt x="1996439" y="906779"/>
                  </a:lnTo>
                  <a:lnTo>
                    <a:pt x="1996439" y="883919"/>
                  </a:lnTo>
                  <a:lnTo>
                    <a:pt x="1997964" y="1039367"/>
                  </a:lnTo>
                  <a:lnTo>
                    <a:pt x="1997964" y="1043939"/>
                  </a:lnTo>
                  <a:lnTo>
                    <a:pt x="1999488" y="1019555"/>
                  </a:lnTo>
                  <a:lnTo>
                    <a:pt x="1999488" y="1010411"/>
                  </a:lnTo>
                  <a:lnTo>
                    <a:pt x="1999488" y="995171"/>
                  </a:lnTo>
                  <a:lnTo>
                    <a:pt x="2001012" y="972311"/>
                  </a:lnTo>
                  <a:lnTo>
                    <a:pt x="2002536" y="978407"/>
                  </a:lnTo>
                  <a:lnTo>
                    <a:pt x="2002536" y="1008888"/>
                  </a:lnTo>
                  <a:lnTo>
                    <a:pt x="2002536" y="986027"/>
                  </a:lnTo>
                  <a:lnTo>
                    <a:pt x="2004060" y="973835"/>
                  </a:lnTo>
                  <a:lnTo>
                    <a:pt x="2005583" y="1001267"/>
                  </a:lnTo>
                  <a:lnTo>
                    <a:pt x="2005583" y="1040891"/>
                  </a:lnTo>
                  <a:lnTo>
                    <a:pt x="2005583" y="1179576"/>
                  </a:lnTo>
                  <a:lnTo>
                    <a:pt x="2005583" y="1139952"/>
                  </a:lnTo>
                  <a:lnTo>
                    <a:pt x="2007108" y="1112520"/>
                  </a:lnTo>
                  <a:lnTo>
                    <a:pt x="2008632" y="1142999"/>
                  </a:lnTo>
                  <a:lnTo>
                    <a:pt x="2008632" y="1110995"/>
                  </a:lnTo>
                  <a:lnTo>
                    <a:pt x="2008632" y="1114044"/>
                  </a:lnTo>
                  <a:lnTo>
                    <a:pt x="2008632" y="1115567"/>
                  </a:lnTo>
                  <a:lnTo>
                    <a:pt x="2010156" y="1144523"/>
                  </a:lnTo>
                  <a:lnTo>
                    <a:pt x="2011680" y="1118615"/>
                  </a:lnTo>
                  <a:lnTo>
                    <a:pt x="2011680" y="1078992"/>
                  </a:lnTo>
                  <a:lnTo>
                    <a:pt x="2011680" y="1062227"/>
                  </a:lnTo>
                  <a:lnTo>
                    <a:pt x="2013204" y="1124711"/>
                  </a:lnTo>
                  <a:lnTo>
                    <a:pt x="2013204" y="1101852"/>
                  </a:lnTo>
                  <a:lnTo>
                    <a:pt x="2014727" y="1106423"/>
                  </a:lnTo>
                  <a:lnTo>
                    <a:pt x="2014727" y="1089659"/>
                  </a:lnTo>
                  <a:lnTo>
                    <a:pt x="2014727" y="1091183"/>
                  </a:lnTo>
                  <a:lnTo>
                    <a:pt x="2016252" y="1130808"/>
                  </a:lnTo>
                  <a:lnTo>
                    <a:pt x="2017776" y="1161288"/>
                  </a:lnTo>
                  <a:lnTo>
                    <a:pt x="2017776" y="1164336"/>
                  </a:lnTo>
                  <a:lnTo>
                    <a:pt x="2017776" y="1142999"/>
                  </a:lnTo>
                  <a:lnTo>
                    <a:pt x="2019300" y="1165860"/>
                  </a:lnTo>
                  <a:lnTo>
                    <a:pt x="2020824" y="1182623"/>
                  </a:lnTo>
                  <a:lnTo>
                    <a:pt x="2020824" y="1197864"/>
                  </a:lnTo>
                  <a:lnTo>
                    <a:pt x="2020824" y="1173480"/>
                  </a:lnTo>
                  <a:lnTo>
                    <a:pt x="2022348" y="1136904"/>
                  </a:lnTo>
                  <a:lnTo>
                    <a:pt x="2023872" y="1066799"/>
                  </a:lnTo>
                  <a:lnTo>
                    <a:pt x="2023872" y="1057655"/>
                  </a:lnTo>
                  <a:lnTo>
                    <a:pt x="2023872" y="1037844"/>
                  </a:lnTo>
                  <a:lnTo>
                    <a:pt x="2023872" y="1046988"/>
                  </a:lnTo>
                  <a:lnTo>
                    <a:pt x="2025395" y="957071"/>
                  </a:lnTo>
                  <a:lnTo>
                    <a:pt x="2026920" y="847344"/>
                  </a:lnTo>
                  <a:lnTo>
                    <a:pt x="2026920" y="877823"/>
                  </a:lnTo>
                  <a:lnTo>
                    <a:pt x="2026920" y="761999"/>
                  </a:lnTo>
                  <a:lnTo>
                    <a:pt x="2028444" y="786383"/>
                  </a:lnTo>
                  <a:lnTo>
                    <a:pt x="2029968" y="833627"/>
                  </a:lnTo>
                  <a:lnTo>
                    <a:pt x="2029968" y="824483"/>
                  </a:lnTo>
                  <a:lnTo>
                    <a:pt x="2029968" y="806195"/>
                  </a:lnTo>
                  <a:lnTo>
                    <a:pt x="2029968" y="836676"/>
                  </a:lnTo>
                  <a:lnTo>
                    <a:pt x="2031492" y="804671"/>
                  </a:lnTo>
                  <a:lnTo>
                    <a:pt x="2033016" y="780287"/>
                  </a:lnTo>
                  <a:lnTo>
                    <a:pt x="2033016" y="813815"/>
                  </a:lnTo>
                  <a:lnTo>
                    <a:pt x="2033016" y="795527"/>
                  </a:lnTo>
                  <a:lnTo>
                    <a:pt x="2034539" y="800099"/>
                  </a:lnTo>
                  <a:lnTo>
                    <a:pt x="2034539" y="743711"/>
                  </a:lnTo>
                  <a:lnTo>
                    <a:pt x="2036064" y="592835"/>
                  </a:lnTo>
                  <a:lnTo>
                    <a:pt x="2036064" y="594359"/>
                  </a:lnTo>
                  <a:lnTo>
                    <a:pt x="2036064" y="618743"/>
                  </a:lnTo>
                  <a:lnTo>
                    <a:pt x="2037588" y="626363"/>
                  </a:lnTo>
                  <a:lnTo>
                    <a:pt x="2037588" y="675131"/>
                  </a:lnTo>
                  <a:lnTo>
                    <a:pt x="2039112" y="675131"/>
                  </a:lnTo>
                  <a:lnTo>
                    <a:pt x="2039112" y="690371"/>
                  </a:lnTo>
                  <a:lnTo>
                    <a:pt x="2039112" y="676655"/>
                  </a:lnTo>
                  <a:lnTo>
                    <a:pt x="2040636" y="696467"/>
                  </a:lnTo>
                  <a:lnTo>
                    <a:pt x="2040636" y="725423"/>
                  </a:lnTo>
                  <a:lnTo>
                    <a:pt x="2042160" y="728471"/>
                  </a:lnTo>
                  <a:lnTo>
                    <a:pt x="2042160" y="673607"/>
                  </a:lnTo>
                  <a:lnTo>
                    <a:pt x="2043683" y="710183"/>
                  </a:lnTo>
                  <a:lnTo>
                    <a:pt x="2043683" y="704087"/>
                  </a:lnTo>
                  <a:lnTo>
                    <a:pt x="2045208" y="719327"/>
                  </a:lnTo>
                  <a:lnTo>
                    <a:pt x="2045208" y="720851"/>
                  </a:lnTo>
                  <a:lnTo>
                    <a:pt x="2045208" y="708659"/>
                  </a:lnTo>
                  <a:lnTo>
                    <a:pt x="2046732" y="729995"/>
                  </a:lnTo>
                  <a:lnTo>
                    <a:pt x="2046732" y="716279"/>
                  </a:lnTo>
                  <a:lnTo>
                    <a:pt x="2048256" y="705611"/>
                  </a:lnTo>
                  <a:lnTo>
                    <a:pt x="2048256" y="641603"/>
                  </a:lnTo>
                  <a:lnTo>
                    <a:pt x="2048256" y="626363"/>
                  </a:lnTo>
                  <a:lnTo>
                    <a:pt x="2049780" y="621791"/>
                  </a:lnTo>
                  <a:lnTo>
                    <a:pt x="2049780" y="627887"/>
                  </a:lnTo>
                  <a:lnTo>
                    <a:pt x="2051304" y="662939"/>
                  </a:lnTo>
                  <a:lnTo>
                    <a:pt x="2051304" y="693419"/>
                  </a:lnTo>
                  <a:lnTo>
                    <a:pt x="2051304" y="701039"/>
                  </a:lnTo>
                  <a:lnTo>
                    <a:pt x="2052827" y="701039"/>
                  </a:lnTo>
                  <a:lnTo>
                    <a:pt x="2052827" y="684275"/>
                  </a:lnTo>
                  <a:lnTo>
                    <a:pt x="2054352" y="670559"/>
                  </a:lnTo>
                  <a:lnTo>
                    <a:pt x="2054352" y="684275"/>
                  </a:lnTo>
                  <a:lnTo>
                    <a:pt x="2054352" y="655319"/>
                  </a:lnTo>
                  <a:lnTo>
                    <a:pt x="2055876" y="676655"/>
                  </a:lnTo>
                  <a:lnTo>
                    <a:pt x="2055876" y="679703"/>
                  </a:lnTo>
                  <a:lnTo>
                    <a:pt x="2057400" y="687323"/>
                  </a:lnTo>
                  <a:lnTo>
                    <a:pt x="2057400" y="711707"/>
                  </a:lnTo>
                  <a:lnTo>
                    <a:pt x="2058924" y="723899"/>
                  </a:lnTo>
                  <a:lnTo>
                    <a:pt x="2058924" y="743711"/>
                  </a:lnTo>
                  <a:lnTo>
                    <a:pt x="2060448" y="726947"/>
                  </a:lnTo>
                  <a:lnTo>
                    <a:pt x="2060448" y="697991"/>
                  </a:lnTo>
                  <a:lnTo>
                    <a:pt x="2061972" y="745235"/>
                  </a:lnTo>
                  <a:lnTo>
                    <a:pt x="2061972" y="757427"/>
                  </a:lnTo>
                  <a:lnTo>
                    <a:pt x="2061972" y="754379"/>
                  </a:lnTo>
                  <a:lnTo>
                    <a:pt x="2063495" y="790955"/>
                  </a:lnTo>
                  <a:lnTo>
                    <a:pt x="2063495" y="833627"/>
                  </a:lnTo>
                  <a:lnTo>
                    <a:pt x="2065020" y="841247"/>
                  </a:lnTo>
                  <a:lnTo>
                    <a:pt x="2065020" y="806195"/>
                  </a:lnTo>
                  <a:lnTo>
                    <a:pt x="2066544" y="789431"/>
                  </a:lnTo>
                  <a:lnTo>
                    <a:pt x="2066544" y="784859"/>
                  </a:lnTo>
                  <a:lnTo>
                    <a:pt x="2068068" y="772667"/>
                  </a:lnTo>
                  <a:lnTo>
                    <a:pt x="2068068" y="752855"/>
                  </a:lnTo>
                  <a:lnTo>
                    <a:pt x="2069592" y="743711"/>
                  </a:lnTo>
                  <a:lnTo>
                    <a:pt x="2069592" y="737615"/>
                  </a:lnTo>
                  <a:lnTo>
                    <a:pt x="2071116" y="768095"/>
                  </a:lnTo>
                  <a:lnTo>
                    <a:pt x="2071116" y="723899"/>
                  </a:lnTo>
                  <a:lnTo>
                    <a:pt x="2071116" y="694943"/>
                  </a:lnTo>
                  <a:lnTo>
                    <a:pt x="2072639" y="643127"/>
                  </a:lnTo>
                  <a:lnTo>
                    <a:pt x="2072639" y="620267"/>
                  </a:lnTo>
                  <a:lnTo>
                    <a:pt x="2074164" y="632459"/>
                  </a:lnTo>
                  <a:lnTo>
                    <a:pt x="2074164" y="626363"/>
                  </a:lnTo>
                  <a:lnTo>
                    <a:pt x="2074164" y="640079"/>
                  </a:lnTo>
                  <a:lnTo>
                    <a:pt x="2075688" y="623315"/>
                  </a:lnTo>
                  <a:lnTo>
                    <a:pt x="2075688" y="633983"/>
                  </a:lnTo>
                  <a:lnTo>
                    <a:pt x="2077212" y="637031"/>
                  </a:lnTo>
                  <a:lnTo>
                    <a:pt x="2077212" y="624839"/>
                  </a:lnTo>
                  <a:lnTo>
                    <a:pt x="2077212" y="609599"/>
                  </a:lnTo>
                  <a:lnTo>
                    <a:pt x="2078736" y="608075"/>
                  </a:lnTo>
                  <a:lnTo>
                    <a:pt x="2080260" y="576071"/>
                  </a:lnTo>
                  <a:lnTo>
                    <a:pt x="2080260" y="632459"/>
                  </a:lnTo>
                  <a:lnTo>
                    <a:pt x="2080260" y="641603"/>
                  </a:lnTo>
                  <a:lnTo>
                    <a:pt x="2080260" y="662939"/>
                  </a:lnTo>
                  <a:lnTo>
                    <a:pt x="2081783" y="653795"/>
                  </a:lnTo>
                  <a:lnTo>
                    <a:pt x="2083308" y="641603"/>
                  </a:lnTo>
                  <a:lnTo>
                    <a:pt x="2083308" y="665987"/>
                  </a:lnTo>
                  <a:lnTo>
                    <a:pt x="2083308" y="627887"/>
                  </a:lnTo>
                  <a:lnTo>
                    <a:pt x="2083308" y="638555"/>
                  </a:lnTo>
                  <a:lnTo>
                    <a:pt x="2086356" y="623315"/>
                  </a:lnTo>
                  <a:lnTo>
                    <a:pt x="2086356" y="641603"/>
                  </a:lnTo>
                  <a:lnTo>
                    <a:pt x="2086356" y="676655"/>
                  </a:lnTo>
                  <a:lnTo>
                    <a:pt x="2086356" y="623315"/>
                  </a:lnTo>
                  <a:lnTo>
                    <a:pt x="2087880" y="618743"/>
                  </a:lnTo>
                  <a:lnTo>
                    <a:pt x="2089404" y="614171"/>
                  </a:lnTo>
                  <a:lnTo>
                    <a:pt x="2089404" y="601979"/>
                  </a:lnTo>
                  <a:lnTo>
                    <a:pt x="2089404" y="579119"/>
                  </a:lnTo>
                  <a:lnTo>
                    <a:pt x="2090927" y="737615"/>
                  </a:lnTo>
                  <a:lnTo>
                    <a:pt x="2090927" y="783335"/>
                  </a:lnTo>
                  <a:lnTo>
                    <a:pt x="2092452" y="743711"/>
                  </a:lnTo>
                  <a:lnTo>
                    <a:pt x="2092452" y="752855"/>
                  </a:lnTo>
                  <a:lnTo>
                    <a:pt x="2092452" y="768095"/>
                  </a:lnTo>
                  <a:lnTo>
                    <a:pt x="2093976" y="800099"/>
                  </a:lnTo>
                  <a:lnTo>
                    <a:pt x="2093976" y="754379"/>
                  </a:lnTo>
                  <a:lnTo>
                    <a:pt x="2095500" y="775715"/>
                  </a:lnTo>
                  <a:lnTo>
                    <a:pt x="2095500" y="736091"/>
                  </a:lnTo>
                  <a:lnTo>
                    <a:pt x="2095500" y="745235"/>
                  </a:lnTo>
                  <a:lnTo>
                    <a:pt x="2097024" y="729995"/>
                  </a:lnTo>
                  <a:lnTo>
                    <a:pt x="2097024" y="784859"/>
                  </a:lnTo>
                  <a:lnTo>
                    <a:pt x="2098548" y="841247"/>
                  </a:lnTo>
                  <a:lnTo>
                    <a:pt x="2098548" y="800099"/>
                  </a:lnTo>
                  <a:lnTo>
                    <a:pt x="2098548" y="896111"/>
                  </a:lnTo>
                  <a:lnTo>
                    <a:pt x="2100072" y="943355"/>
                  </a:lnTo>
                  <a:lnTo>
                    <a:pt x="2100072" y="1048511"/>
                  </a:lnTo>
                  <a:lnTo>
                    <a:pt x="2101596" y="1005839"/>
                  </a:lnTo>
                  <a:lnTo>
                    <a:pt x="2101596" y="1001267"/>
                  </a:lnTo>
                  <a:lnTo>
                    <a:pt x="2103120" y="963167"/>
                  </a:lnTo>
                  <a:lnTo>
                    <a:pt x="2104644" y="914399"/>
                  </a:lnTo>
                  <a:lnTo>
                    <a:pt x="2104644" y="912876"/>
                  </a:lnTo>
                  <a:lnTo>
                    <a:pt x="2104644" y="893063"/>
                  </a:lnTo>
                  <a:lnTo>
                    <a:pt x="2104644" y="900683"/>
                  </a:lnTo>
                  <a:lnTo>
                    <a:pt x="2106168" y="879347"/>
                  </a:lnTo>
                  <a:lnTo>
                    <a:pt x="2107692" y="903732"/>
                  </a:lnTo>
                  <a:lnTo>
                    <a:pt x="2107692" y="880871"/>
                  </a:lnTo>
                  <a:lnTo>
                    <a:pt x="2107692" y="912876"/>
                  </a:lnTo>
                  <a:lnTo>
                    <a:pt x="2107692" y="845819"/>
                  </a:lnTo>
                  <a:lnTo>
                    <a:pt x="2109216" y="862583"/>
                  </a:lnTo>
                  <a:lnTo>
                    <a:pt x="2110740" y="829055"/>
                  </a:lnTo>
                  <a:lnTo>
                    <a:pt x="2110740" y="885444"/>
                  </a:lnTo>
                  <a:lnTo>
                    <a:pt x="2110740" y="868679"/>
                  </a:lnTo>
                  <a:lnTo>
                    <a:pt x="2110740" y="928115"/>
                  </a:lnTo>
                  <a:lnTo>
                    <a:pt x="2112264" y="944879"/>
                  </a:lnTo>
                  <a:lnTo>
                    <a:pt x="2113788" y="972311"/>
                  </a:lnTo>
                  <a:lnTo>
                    <a:pt x="2113788" y="981455"/>
                  </a:lnTo>
                  <a:lnTo>
                    <a:pt x="2113788" y="938783"/>
                  </a:lnTo>
                  <a:lnTo>
                    <a:pt x="2115312" y="918971"/>
                  </a:lnTo>
                  <a:lnTo>
                    <a:pt x="2115312" y="954023"/>
                  </a:lnTo>
                  <a:lnTo>
                    <a:pt x="2116836" y="940307"/>
                  </a:lnTo>
                  <a:lnTo>
                    <a:pt x="2116836" y="941832"/>
                  </a:lnTo>
                  <a:lnTo>
                    <a:pt x="2118360" y="1005839"/>
                  </a:lnTo>
                  <a:lnTo>
                    <a:pt x="2118360" y="807719"/>
                  </a:lnTo>
                  <a:lnTo>
                    <a:pt x="2119884" y="725423"/>
                  </a:lnTo>
                  <a:lnTo>
                    <a:pt x="2119884" y="733043"/>
                  </a:lnTo>
                  <a:lnTo>
                    <a:pt x="2119884" y="697991"/>
                  </a:lnTo>
                  <a:lnTo>
                    <a:pt x="2121408" y="713231"/>
                  </a:lnTo>
                  <a:lnTo>
                    <a:pt x="2121408" y="691895"/>
                  </a:lnTo>
                  <a:lnTo>
                    <a:pt x="2122932" y="754379"/>
                  </a:lnTo>
                  <a:lnTo>
                    <a:pt x="2122932" y="716279"/>
                  </a:lnTo>
                  <a:lnTo>
                    <a:pt x="2122932" y="751331"/>
                  </a:lnTo>
                  <a:lnTo>
                    <a:pt x="2124456" y="752855"/>
                  </a:lnTo>
                  <a:lnTo>
                    <a:pt x="2124456" y="800099"/>
                  </a:lnTo>
                  <a:lnTo>
                    <a:pt x="2125980" y="748283"/>
                  </a:lnTo>
                  <a:lnTo>
                    <a:pt x="2125980" y="672083"/>
                  </a:lnTo>
                  <a:lnTo>
                    <a:pt x="2125980" y="676655"/>
                  </a:lnTo>
                  <a:lnTo>
                    <a:pt x="2127504" y="600455"/>
                  </a:lnTo>
                  <a:lnTo>
                    <a:pt x="2129028" y="542543"/>
                  </a:lnTo>
                  <a:lnTo>
                    <a:pt x="2129028" y="606551"/>
                  </a:lnTo>
                  <a:lnTo>
                    <a:pt x="2130552" y="574547"/>
                  </a:lnTo>
                  <a:lnTo>
                    <a:pt x="2130552" y="661415"/>
                  </a:lnTo>
                  <a:lnTo>
                    <a:pt x="2132076" y="678179"/>
                  </a:lnTo>
                  <a:lnTo>
                    <a:pt x="2132076" y="717803"/>
                  </a:lnTo>
                  <a:lnTo>
                    <a:pt x="2132076" y="769619"/>
                  </a:lnTo>
                  <a:lnTo>
                    <a:pt x="2133600" y="795527"/>
                  </a:lnTo>
                  <a:lnTo>
                    <a:pt x="2133600" y="815339"/>
                  </a:lnTo>
                  <a:lnTo>
                    <a:pt x="2135124" y="829055"/>
                  </a:lnTo>
                  <a:lnTo>
                    <a:pt x="2135124" y="842771"/>
                  </a:lnTo>
                  <a:lnTo>
                    <a:pt x="2136648" y="877823"/>
                  </a:lnTo>
                  <a:lnTo>
                    <a:pt x="2136648" y="897635"/>
                  </a:lnTo>
                  <a:lnTo>
                    <a:pt x="2136648" y="896111"/>
                  </a:lnTo>
                  <a:lnTo>
                    <a:pt x="2138172" y="990599"/>
                  </a:lnTo>
                  <a:lnTo>
                    <a:pt x="2138172" y="938783"/>
                  </a:lnTo>
                  <a:lnTo>
                    <a:pt x="2139696" y="905255"/>
                  </a:lnTo>
                  <a:lnTo>
                    <a:pt x="2139696" y="859535"/>
                  </a:lnTo>
                  <a:lnTo>
                    <a:pt x="2139696" y="839723"/>
                  </a:lnTo>
                  <a:lnTo>
                    <a:pt x="2141220" y="829055"/>
                  </a:lnTo>
                  <a:lnTo>
                    <a:pt x="2141220" y="845819"/>
                  </a:lnTo>
                  <a:lnTo>
                    <a:pt x="2142744" y="890015"/>
                  </a:lnTo>
                  <a:lnTo>
                    <a:pt x="2142744" y="851915"/>
                  </a:lnTo>
                  <a:lnTo>
                    <a:pt x="2142744" y="832104"/>
                  </a:lnTo>
                  <a:lnTo>
                    <a:pt x="2144268" y="832104"/>
                  </a:lnTo>
                  <a:lnTo>
                    <a:pt x="2144268" y="850391"/>
                  </a:lnTo>
                  <a:lnTo>
                    <a:pt x="2145792" y="836676"/>
                  </a:lnTo>
                  <a:lnTo>
                    <a:pt x="2145792" y="774191"/>
                  </a:lnTo>
                  <a:lnTo>
                    <a:pt x="2145792" y="786383"/>
                  </a:lnTo>
                  <a:lnTo>
                    <a:pt x="2147316" y="812291"/>
                  </a:lnTo>
                  <a:lnTo>
                    <a:pt x="2147316" y="835151"/>
                  </a:lnTo>
                  <a:lnTo>
                    <a:pt x="2148840" y="829055"/>
                  </a:lnTo>
                  <a:lnTo>
                    <a:pt x="2148840" y="822959"/>
                  </a:lnTo>
                  <a:lnTo>
                    <a:pt x="2148840" y="821435"/>
                  </a:lnTo>
                  <a:lnTo>
                    <a:pt x="2150364" y="810767"/>
                  </a:lnTo>
                  <a:lnTo>
                    <a:pt x="2150364" y="827532"/>
                  </a:lnTo>
                  <a:lnTo>
                    <a:pt x="2151888" y="830579"/>
                  </a:lnTo>
                  <a:lnTo>
                    <a:pt x="2151888" y="821435"/>
                  </a:lnTo>
                  <a:lnTo>
                    <a:pt x="2151888" y="669035"/>
                  </a:lnTo>
                  <a:lnTo>
                    <a:pt x="2153412" y="637031"/>
                  </a:lnTo>
                  <a:lnTo>
                    <a:pt x="2153412" y="640079"/>
                  </a:lnTo>
                  <a:lnTo>
                    <a:pt x="2154936" y="670559"/>
                  </a:lnTo>
                  <a:lnTo>
                    <a:pt x="2154936" y="675131"/>
                  </a:lnTo>
                  <a:lnTo>
                    <a:pt x="2154936" y="623315"/>
                  </a:lnTo>
                  <a:lnTo>
                    <a:pt x="2156460" y="597407"/>
                  </a:lnTo>
                  <a:lnTo>
                    <a:pt x="2156460" y="582167"/>
                  </a:lnTo>
                  <a:lnTo>
                    <a:pt x="2157984" y="592835"/>
                  </a:lnTo>
                  <a:lnTo>
                    <a:pt x="2157984" y="577595"/>
                  </a:lnTo>
                  <a:lnTo>
                    <a:pt x="2157984" y="609599"/>
                  </a:lnTo>
                  <a:lnTo>
                    <a:pt x="2159508" y="603503"/>
                  </a:lnTo>
                  <a:lnTo>
                    <a:pt x="2161032" y="585215"/>
                  </a:lnTo>
                  <a:lnTo>
                    <a:pt x="2161032" y="588263"/>
                  </a:lnTo>
                  <a:lnTo>
                    <a:pt x="2161032" y="562355"/>
                  </a:lnTo>
                  <a:lnTo>
                    <a:pt x="2161032" y="577595"/>
                  </a:lnTo>
                  <a:lnTo>
                    <a:pt x="2162556" y="585215"/>
                  </a:lnTo>
                  <a:lnTo>
                    <a:pt x="2164080" y="512063"/>
                  </a:lnTo>
                  <a:lnTo>
                    <a:pt x="2164080" y="504443"/>
                  </a:lnTo>
                  <a:lnTo>
                    <a:pt x="2164080" y="481583"/>
                  </a:lnTo>
                  <a:lnTo>
                    <a:pt x="2165604" y="397763"/>
                  </a:lnTo>
                  <a:lnTo>
                    <a:pt x="2167128" y="472439"/>
                  </a:lnTo>
                  <a:lnTo>
                    <a:pt x="2167128" y="691895"/>
                  </a:lnTo>
                  <a:lnTo>
                    <a:pt x="2167128" y="682751"/>
                  </a:lnTo>
                  <a:lnTo>
                    <a:pt x="2167128" y="731519"/>
                  </a:lnTo>
                  <a:lnTo>
                    <a:pt x="2168652" y="830579"/>
                  </a:lnTo>
                  <a:lnTo>
                    <a:pt x="2170176" y="795527"/>
                  </a:lnTo>
                  <a:lnTo>
                    <a:pt x="2170176" y="729995"/>
                  </a:lnTo>
                  <a:lnTo>
                    <a:pt x="2170176" y="739139"/>
                  </a:lnTo>
                  <a:lnTo>
                    <a:pt x="2171700" y="771143"/>
                  </a:lnTo>
                  <a:lnTo>
                    <a:pt x="2171700" y="765047"/>
                  </a:lnTo>
                  <a:lnTo>
                    <a:pt x="2173224" y="780287"/>
                  </a:lnTo>
                  <a:lnTo>
                    <a:pt x="2173224" y="792479"/>
                  </a:lnTo>
                  <a:lnTo>
                    <a:pt x="2173224" y="784859"/>
                  </a:lnTo>
                  <a:lnTo>
                    <a:pt x="2174748" y="790955"/>
                  </a:lnTo>
                  <a:lnTo>
                    <a:pt x="2174748" y="787907"/>
                  </a:lnTo>
                  <a:lnTo>
                    <a:pt x="2176272" y="797051"/>
                  </a:lnTo>
                  <a:lnTo>
                    <a:pt x="2176272" y="810767"/>
                  </a:lnTo>
                  <a:lnTo>
                    <a:pt x="2176272" y="818388"/>
                  </a:lnTo>
                  <a:lnTo>
                    <a:pt x="2177796" y="830579"/>
                  </a:lnTo>
                  <a:lnTo>
                    <a:pt x="2179320" y="867155"/>
                  </a:lnTo>
                  <a:lnTo>
                    <a:pt x="2179320" y="874776"/>
                  </a:lnTo>
                  <a:lnTo>
                    <a:pt x="2179320" y="886967"/>
                  </a:lnTo>
                  <a:lnTo>
                    <a:pt x="2180844" y="906779"/>
                  </a:lnTo>
                  <a:lnTo>
                    <a:pt x="2182368" y="999744"/>
                  </a:lnTo>
                  <a:lnTo>
                    <a:pt x="2182368" y="1018032"/>
                  </a:lnTo>
                  <a:lnTo>
                    <a:pt x="2182368" y="1031747"/>
                  </a:lnTo>
                  <a:lnTo>
                    <a:pt x="2183892" y="998219"/>
                  </a:lnTo>
                  <a:lnTo>
                    <a:pt x="2185416" y="990599"/>
                  </a:lnTo>
                  <a:lnTo>
                    <a:pt x="2185416" y="1048511"/>
                  </a:lnTo>
                  <a:lnTo>
                    <a:pt x="2185416" y="1074420"/>
                  </a:lnTo>
                  <a:lnTo>
                    <a:pt x="2185416" y="1097280"/>
                  </a:lnTo>
                  <a:lnTo>
                    <a:pt x="2186940" y="1124711"/>
                  </a:lnTo>
                  <a:lnTo>
                    <a:pt x="2188464" y="1098804"/>
                  </a:lnTo>
                  <a:lnTo>
                    <a:pt x="2188464" y="1060704"/>
                  </a:lnTo>
                  <a:lnTo>
                    <a:pt x="2188464" y="1031747"/>
                  </a:lnTo>
                  <a:lnTo>
                    <a:pt x="2189988" y="1054608"/>
                  </a:lnTo>
                  <a:lnTo>
                    <a:pt x="2191512" y="1033271"/>
                  </a:lnTo>
                  <a:lnTo>
                    <a:pt x="2191512" y="1037844"/>
                  </a:lnTo>
                  <a:lnTo>
                    <a:pt x="2191512" y="1066799"/>
                  </a:lnTo>
                  <a:lnTo>
                    <a:pt x="2193036" y="1095755"/>
                  </a:lnTo>
                  <a:lnTo>
                    <a:pt x="2193036" y="1101852"/>
                  </a:lnTo>
                  <a:lnTo>
                    <a:pt x="2194560" y="1101852"/>
                  </a:lnTo>
                  <a:lnTo>
                    <a:pt x="2194560" y="1117092"/>
                  </a:lnTo>
                  <a:lnTo>
                    <a:pt x="2194560" y="1075944"/>
                  </a:lnTo>
                  <a:lnTo>
                    <a:pt x="2196084" y="1021079"/>
                  </a:lnTo>
                  <a:lnTo>
                    <a:pt x="2196084" y="914399"/>
                  </a:lnTo>
                  <a:lnTo>
                    <a:pt x="2197608" y="917447"/>
                  </a:lnTo>
                  <a:lnTo>
                    <a:pt x="2197608" y="830579"/>
                  </a:lnTo>
                  <a:lnTo>
                    <a:pt x="2197608" y="771143"/>
                  </a:lnTo>
                  <a:lnTo>
                    <a:pt x="2199132" y="841247"/>
                  </a:lnTo>
                  <a:lnTo>
                    <a:pt x="2199132" y="824483"/>
                  </a:lnTo>
                  <a:lnTo>
                    <a:pt x="2200656" y="821435"/>
                  </a:lnTo>
                  <a:lnTo>
                    <a:pt x="2200656" y="813815"/>
                  </a:lnTo>
                  <a:lnTo>
                    <a:pt x="2200656" y="804671"/>
                  </a:lnTo>
                  <a:lnTo>
                    <a:pt x="2202180" y="734567"/>
                  </a:lnTo>
                  <a:lnTo>
                    <a:pt x="2202180" y="754379"/>
                  </a:lnTo>
                  <a:lnTo>
                    <a:pt x="2203704" y="723899"/>
                  </a:lnTo>
                  <a:lnTo>
                    <a:pt x="2203704" y="749807"/>
                  </a:lnTo>
                  <a:lnTo>
                    <a:pt x="2205228" y="765047"/>
                  </a:lnTo>
                  <a:lnTo>
                    <a:pt x="2205228" y="714755"/>
                  </a:lnTo>
                  <a:lnTo>
                    <a:pt x="2206752" y="685799"/>
                  </a:lnTo>
                  <a:lnTo>
                    <a:pt x="2206752" y="637031"/>
                  </a:lnTo>
                  <a:lnTo>
                    <a:pt x="2206752" y="612647"/>
                  </a:lnTo>
                  <a:lnTo>
                    <a:pt x="2208276" y="601979"/>
                  </a:lnTo>
                  <a:lnTo>
                    <a:pt x="2208276" y="577595"/>
                  </a:lnTo>
                  <a:lnTo>
                    <a:pt x="2209800" y="579119"/>
                  </a:lnTo>
                  <a:lnTo>
                    <a:pt x="2209800" y="571499"/>
                  </a:lnTo>
                  <a:lnTo>
                    <a:pt x="2209800" y="573023"/>
                  </a:lnTo>
                  <a:lnTo>
                    <a:pt x="2211324" y="601979"/>
                  </a:lnTo>
                  <a:lnTo>
                    <a:pt x="2211324" y="583691"/>
                  </a:lnTo>
                  <a:lnTo>
                    <a:pt x="2212848" y="588263"/>
                  </a:lnTo>
                  <a:lnTo>
                    <a:pt x="2212848" y="640079"/>
                  </a:lnTo>
                  <a:lnTo>
                    <a:pt x="2212848" y="586739"/>
                  </a:lnTo>
                  <a:lnTo>
                    <a:pt x="2214372" y="563879"/>
                  </a:lnTo>
                  <a:lnTo>
                    <a:pt x="2214372" y="565403"/>
                  </a:lnTo>
                  <a:lnTo>
                    <a:pt x="2215896" y="612647"/>
                  </a:lnTo>
                  <a:lnTo>
                    <a:pt x="2215896" y="614171"/>
                  </a:lnTo>
                  <a:lnTo>
                    <a:pt x="2217420" y="681227"/>
                  </a:lnTo>
                  <a:lnTo>
                    <a:pt x="2217420" y="716279"/>
                  </a:lnTo>
                  <a:lnTo>
                    <a:pt x="2217420" y="743711"/>
                  </a:lnTo>
                  <a:lnTo>
                    <a:pt x="2218944" y="669035"/>
                  </a:lnTo>
                  <a:lnTo>
                    <a:pt x="2218944" y="800099"/>
                  </a:lnTo>
                  <a:lnTo>
                    <a:pt x="2220468" y="784859"/>
                  </a:lnTo>
                  <a:lnTo>
                    <a:pt x="2220468" y="720851"/>
                  </a:lnTo>
                  <a:lnTo>
                    <a:pt x="2221992" y="766571"/>
                  </a:lnTo>
                  <a:lnTo>
                    <a:pt x="2223516" y="754379"/>
                  </a:lnTo>
                  <a:lnTo>
                    <a:pt x="2223516" y="809243"/>
                  </a:lnTo>
                  <a:lnTo>
                    <a:pt x="2223516" y="833627"/>
                  </a:lnTo>
                  <a:lnTo>
                    <a:pt x="2225040" y="755903"/>
                  </a:lnTo>
                  <a:lnTo>
                    <a:pt x="2225040" y="701039"/>
                  </a:lnTo>
                  <a:lnTo>
                    <a:pt x="2226564" y="766571"/>
                  </a:lnTo>
                  <a:lnTo>
                    <a:pt x="2226564" y="682751"/>
                  </a:lnTo>
                  <a:lnTo>
                    <a:pt x="2226564" y="646175"/>
                  </a:lnTo>
                  <a:lnTo>
                    <a:pt x="2228088" y="719327"/>
                  </a:lnTo>
                  <a:lnTo>
                    <a:pt x="2228088" y="685799"/>
                  </a:lnTo>
                  <a:lnTo>
                    <a:pt x="2229612" y="707135"/>
                  </a:lnTo>
                  <a:lnTo>
                    <a:pt x="2229612" y="781811"/>
                  </a:lnTo>
                  <a:lnTo>
                    <a:pt x="2229612" y="864107"/>
                  </a:lnTo>
                  <a:lnTo>
                    <a:pt x="2231136" y="874776"/>
                  </a:lnTo>
                  <a:lnTo>
                    <a:pt x="2231136" y="961644"/>
                  </a:lnTo>
                  <a:lnTo>
                    <a:pt x="2232660" y="976883"/>
                  </a:lnTo>
                  <a:lnTo>
                    <a:pt x="2232660" y="905255"/>
                  </a:lnTo>
                  <a:lnTo>
                    <a:pt x="2232660" y="963167"/>
                  </a:lnTo>
                  <a:lnTo>
                    <a:pt x="2234184" y="967739"/>
                  </a:lnTo>
                  <a:lnTo>
                    <a:pt x="2234184" y="917447"/>
                  </a:lnTo>
                  <a:lnTo>
                    <a:pt x="2235708" y="902207"/>
                  </a:lnTo>
                  <a:lnTo>
                    <a:pt x="2235708" y="848867"/>
                  </a:lnTo>
                  <a:lnTo>
                    <a:pt x="2235708" y="835151"/>
                  </a:lnTo>
                  <a:lnTo>
                    <a:pt x="2237232" y="800099"/>
                  </a:lnTo>
                  <a:lnTo>
                    <a:pt x="2238756" y="780287"/>
                  </a:lnTo>
                  <a:lnTo>
                    <a:pt x="2238756" y="790955"/>
                  </a:lnTo>
                  <a:lnTo>
                    <a:pt x="2238756" y="769619"/>
                  </a:lnTo>
                  <a:lnTo>
                    <a:pt x="2238756" y="819911"/>
                  </a:lnTo>
                  <a:lnTo>
                    <a:pt x="2240280" y="850391"/>
                  </a:lnTo>
                  <a:lnTo>
                    <a:pt x="2241804" y="833627"/>
                  </a:lnTo>
                  <a:lnTo>
                    <a:pt x="2241804" y="864107"/>
                  </a:lnTo>
                  <a:lnTo>
                    <a:pt x="2241804" y="897635"/>
                  </a:lnTo>
                  <a:lnTo>
                    <a:pt x="2241804" y="894588"/>
                  </a:lnTo>
                  <a:lnTo>
                    <a:pt x="2243328" y="845819"/>
                  </a:lnTo>
                  <a:lnTo>
                    <a:pt x="2244852" y="835151"/>
                  </a:lnTo>
                  <a:lnTo>
                    <a:pt x="2244852" y="777239"/>
                  </a:lnTo>
                  <a:lnTo>
                    <a:pt x="2244852" y="757427"/>
                  </a:lnTo>
                  <a:lnTo>
                    <a:pt x="2244852" y="696467"/>
                  </a:lnTo>
                  <a:lnTo>
                    <a:pt x="2247900" y="752855"/>
                  </a:lnTo>
                  <a:lnTo>
                    <a:pt x="2247900" y="667511"/>
                  </a:lnTo>
                  <a:lnTo>
                    <a:pt x="2247900" y="585215"/>
                  </a:lnTo>
                  <a:lnTo>
                    <a:pt x="2249424" y="580643"/>
                  </a:lnTo>
                  <a:lnTo>
                    <a:pt x="2249424" y="530351"/>
                  </a:lnTo>
                  <a:lnTo>
                    <a:pt x="2250948" y="495299"/>
                  </a:lnTo>
                  <a:lnTo>
                    <a:pt x="2250948" y="531875"/>
                  </a:lnTo>
                  <a:lnTo>
                    <a:pt x="2250948" y="582167"/>
                  </a:lnTo>
                  <a:lnTo>
                    <a:pt x="2252472" y="569975"/>
                  </a:lnTo>
                  <a:lnTo>
                    <a:pt x="2252472" y="608075"/>
                  </a:lnTo>
                  <a:lnTo>
                    <a:pt x="2253996" y="637031"/>
                  </a:lnTo>
                  <a:lnTo>
                    <a:pt x="2253996" y="627887"/>
                  </a:lnTo>
                  <a:lnTo>
                    <a:pt x="2253996" y="637031"/>
                  </a:lnTo>
                  <a:lnTo>
                    <a:pt x="2255520" y="655319"/>
                  </a:lnTo>
                  <a:lnTo>
                    <a:pt x="2255520" y="620267"/>
                  </a:lnTo>
                  <a:lnTo>
                    <a:pt x="2257044" y="704087"/>
                  </a:lnTo>
                  <a:lnTo>
                    <a:pt x="2257044" y="673607"/>
                  </a:lnTo>
                  <a:lnTo>
                    <a:pt x="2257044" y="649223"/>
                  </a:lnTo>
                  <a:lnTo>
                    <a:pt x="2258568" y="640079"/>
                  </a:lnTo>
                  <a:lnTo>
                    <a:pt x="2258568" y="676655"/>
                  </a:lnTo>
                  <a:lnTo>
                    <a:pt x="2260092" y="614171"/>
                  </a:lnTo>
                  <a:lnTo>
                    <a:pt x="2260092" y="635507"/>
                  </a:lnTo>
                  <a:lnTo>
                    <a:pt x="2260092" y="684275"/>
                  </a:lnTo>
                  <a:lnTo>
                    <a:pt x="2261616" y="661415"/>
                  </a:lnTo>
                  <a:lnTo>
                    <a:pt x="2263140" y="635507"/>
                  </a:lnTo>
                  <a:lnTo>
                    <a:pt x="2263140" y="769619"/>
                  </a:lnTo>
                  <a:lnTo>
                    <a:pt x="2263140" y="772667"/>
                  </a:lnTo>
                  <a:lnTo>
                    <a:pt x="2264664" y="780287"/>
                  </a:lnTo>
                  <a:lnTo>
                    <a:pt x="2266188" y="827532"/>
                  </a:lnTo>
                  <a:lnTo>
                    <a:pt x="2266188" y="862583"/>
                  </a:lnTo>
                  <a:lnTo>
                    <a:pt x="2266188" y="870204"/>
                  </a:lnTo>
                  <a:lnTo>
                    <a:pt x="2266188" y="838199"/>
                  </a:lnTo>
                  <a:lnTo>
                    <a:pt x="2267712" y="868679"/>
                  </a:lnTo>
                  <a:lnTo>
                    <a:pt x="2269236" y="853439"/>
                  </a:lnTo>
                  <a:lnTo>
                    <a:pt x="2269236" y="821435"/>
                  </a:lnTo>
                  <a:lnTo>
                    <a:pt x="2269236" y="822959"/>
                  </a:lnTo>
                  <a:lnTo>
                    <a:pt x="2269236" y="818388"/>
                  </a:lnTo>
                  <a:lnTo>
                    <a:pt x="2270760" y="781811"/>
                  </a:lnTo>
                  <a:lnTo>
                    <a:pt x="2272284" y="748283"/>
                  </a:lnTo>
                  <a:lnTo>
                    <a:pt x="2272284" y="752855"/>
                  </a:lnTo>
                  <a:lnTo>
                    <a:pt x="2272284" y="717803"/>
                  </a:lnTo>
                  <a:lnTo>
                    <a:pt x="2273808" y="836676"/>
                  </a:lnTo>
                  <a:lnTo>
                    <a:pt x="2273808" y="926591"/>
                  </a:lnTo>
                  <a:lnTo>
                    <a:pt x="2275332" y="1014983"/>
                  </a:lnTo>
                  <a:lnTo>
                    <a:pt x="2275332" y="1059180"/>
                  </a:lnTo>
                  <a:lnTo>
                    <a:pt x="2275332" y="960119"/>
                  </a:lnTo>
                  <a:lnTo>
                    <a:pt x="2276856" y="950976"/>
                  </a:lnTo>
                  <a:lnTo>
                    <a:pt x="2276856" y="1011935"/>
                  </a:lnTo>
                  <a:lnTo>
                    <a:pt x="2278380" y="1018032"/>
                  </a:lnTo>
                  <a:lnTo>
                    <a:pt x="2278380" y="1036319"/>
                  </a:lnTo>
                  <a:lnTo>
                    <a:pt x="2278380" y="998219"/>
                  </a:lnTo>
                  <a:lnTo>
                    <a:pt x="2279904" y="929639"/>
                  </a:lnTo>
                  <a:lnTo>
                    <a:pt x="2279904" y="918971"/>
                  </a:lnTo>
                  <a:lnTo>
                    <a:pt x="2281428" y="896111"/>
                  </a:lnTo>
                  <a:lnTo>
                    <a:pt x="2281428" y="922019"/>
                  </a:lnTo>
                  <a:lnTo>
                    <a:pt x="2281428" y="950976"/>
                  </a:lnTo>
                  <a:lnTo>
                    <a:pt x="2282952" y="1005839"/>
                  </a:lnTo>
                  <a:lnTo>
                    <a:pt x="2282952" y="993647"/>
                  </a:lnTo>
                  <a:lnTo>
                    <a:pt x="2284476" y="1046988"/>
                  </a:lnTo>
                  <a:lnTo>
                    <a:pt x="2284476" y="1036319"/>
                  </a:lnTo>
                  <a:lnTo>
                    <a:pt x="2284476" y="1014983"/>
                  </a:lnTo>
                  <a:lnTo>
                    <a:pt x="2286000" y="982979"/>
                  </a:lnTo>
                  <a:lnTo>
                    <a:pt x="2286000" y="918971"/>
                  </a:lnTo>
                  <a:lnTo>
                    <a:pt x="2287524" y="847344"/>
                  </a:lnTo>
                  <a:lnTo>
                    <a:pt x="2287524" y="851915"/>
                  </a:lnTo>
                  <a:lnTo>
                    <a:pt x="2287524" y="781811"/>
                  </a:lnTo>
                  <a:lnTo>
                    <a:pt x="2289048" y="803147"/>
                  </a:lnTo>
                  <a:lnTo>
                    <a:pt x="2289048" y="792479"/>
                  </a:lnTo>
                  <a:lnTo>
                    <a:pt x="2290572" y="845819"/>
                  </a:lnTo>
                  <a:lnTo>
                    <a:pt x="2290572" y="867155"/>
                  </a:lnTo>
                  <a:lnTo>
                    <a:pt x="2292096" y="934211"/>
                  </a:lnTo>
                  <a:lnTo>
                    <a:pt x="2292096" y="964691"/>
                  </a:lnTo>
                  <a:lnTo>
                    <a:pt x="2293620" y="952499"/>
                  </a:lnTo>
                  <a:lnTo>
                    <a:pt x="2293620" y="917447"/>
                  </a:lnTo>
                  <a:lnTo>
                    <a:pt x="2295144" y="963167"/>
                  </a:lnTo>
                  <a:lnTo>
                    <a:pt x="2295144" y="981455"/>
                  </a:lnTo>
                  <a:lnTo>
                    <a:pt x="2295144" y="973835"/>
                  </a:lnTo>
                  <a:lnTo>
                    <a:pt x="2296668" y="1008888"/>
                  </a:lnTo>
                  <a:lnTo>
                    <a:pt x="2296668" y="1028699"/>
                  </a:lnTo>
                  <a:lnTo>
                    <a:pt x="2298192" y="1022604"/>
                  </a:lnTo>
                  <a:lnTo>
                    <a:pt x="2298192" y="1004315"/>
                  </a:lnTo>
                  <a:lnTo>
                    <a:pt x="2298192" y="1034795"/>
                  </a:lnTo>
                  <a:lnTo>
                    <a:pt x="2299716" y="1013459"/>
                  </a:lnTo>
                  <a:lnTo>
                    <a:pt x="2299716" y="1008888"/>
                  </a:lnTo>
                  <a:lnTo>
                    <a:pt x="2301240" y="1046988"/>
                  </a:lnTo>
                  <a:lnTo>
                    <a:pt x="2301240" y="950976"/>
                  </a:lnTo>
                  <a:lnTo>
                    <a:pt x="2301240" y="841247"/>
                  </a:lnTo>
                  <a:lnTo>
                    <a:pt x="2302764" y="754379"/>
                  </a:lnTo>
                  <a:lnTo>
                    <a:pt x="2302764" y="740663"/>
                  </a:lnTo>
                  <a:lnTo>
                    <a:pt x="2304288" y="792479"/>
                  </a:lnTo>
                  <a:lnTo>
                    <a:pt x="2304288" y="908304"/>
                  </a:lnTo>
                  <a:lnTo>
                    <a:pt x="2304288" y="944879"/>
                  </a:lnTo>
                  <a:lnTo>
                    <a:pt x="2305812" y="1027176"/>
                  </a:lnTo>
                  <a:lnTo>
                    <a:pt x="2305812" y="999744"/>
                  </a:lnTo>
                  <a:lnTo>
                    <a:pt x="2307336" y="1103376"/>
                  </a:lnTo>
                  <a:lnTo>
                    <a:pt x="2307336" y="1060704"/>
                  </a:lnTo>
                  <a:lnTo>
                    <a:pt x="2307336" y="960119"/>
                  </a:lnTo>
                  <a:lnTo>
                    <a:pt x="2308860" y="1036319"/>
                  </a:lnTo>
                  <a:lnTo>
                    <a:pt x="2308860" y="986027"/>
                  </a:lnTo>
                  <a:lnTo>
                    <a:pt x="2310384" y="995171"/>
                  </a:lnTo>
                  <a:lnTo>
                    <a:pt x="2310384" y="996695"/>
                  </a:lnTo>
                  <a:lnTo>
                    <a:pt x="2310384" y="984504"/>
                  </a:lnTo>
                  <a:lnTo>
                    <a:pt x="2311908" y="891539"/>
                  </a:lnTo>
                  <a:lnTo>
                    <a:pt x="2311908" y="874776"/>
                  </a:lnTo>
                  <a:lnTo>
                    <a:pt x="2313432" y="981455"/>
                  </a:lnTo>
                  <a:lnTo>
                    <a:pt x="2313432" y="923544"/>
                  </a:lnTo>
                  <a:lnTo>
                    <a:pt x="2313432" y="957071"/>
                  </a:lnTo>
                  <a:lnTo>
                    <a:pt x="2314956" y="1030223"/>
                  </a:lnTo>
                  <a:lnTo>
                    <a:pt x="2314956" y="1063752"/>
                  </a:lnTo>
                  <a:lnTo>
                    <a:pt x="2316480" y="1018032"/>
                  </a:lnTo>
                  <a:lnTo>
                    <a:pt x="2316480" y="1019555"/>
                  </a:lnTo>
                  <a:lnTo>
                    <a:pt x="2316480" y="1095755"/>
                  </a:lnTo>
                  <a:lnTo>
                    <a:pt x="2318004" y="1129283"/>
                  </a:lnTo>
                  <a:lnTo>
                    <a:pt x="2319528" y="1063752"/>
                  </a:lnTo>
                  <a:lnTo>
                    <a:pt x="2319528" y="999744"/>
                  </a:lnTo>
                  <a:lnTo>
                    <a:pt x="2319528" y="989076"/>
                  </a:lnTo>
                  <a:lnTo>
                    <a:pt x="2319528" y="1037844"/>
                  </a:lnTo>
                  <a:lnTo>
                    <a:pt x="2321052" y="1149095"/>
                  </a:lnTo>
                  <a:lnTo>
                    <a:pt x="2322576" y="1106423"/>
                  </a:lnTo>
                  <a:lnTo>
                    <a:pt x="2322576" y="1165860"/>
                  </a:lnTo>
                  <a:lnTo>
                    <a:pt x="2322576" y="1094232"/>
                  </a:lnTo>
                  <a:lnTo>
                    <a:pt x="2322576" y="1066799"/>
                  </a:lnTo>
                  <a:lnTo>
                    <a:pt x="2324100" y="1184148"/>
                  </a:lnTo>
                  <a:lnTo>
                    <a:pt x="2325624" y="1185671"/>
                  </a:lnTo>
                  <a:lnTo>
                    <a:pt x="2325624" y="1187195"/>
                  </a:lnTo>
                  <a:lnTo>
                    <a:pt x="2325624" y="1181099"/>
                  </a:lnTo>
                  <a:lnTo>
                    <a:pt x="2327148" y="1185671"/>
                  </a:lnTo>
                  <a:lnTo>
                    <a:pt x="2328672" y="1194815"/>
                  </a:lnTo>
                  <a:lnTo>
                    <a:pt x="2328672" y="1138427"/>
                  </a:lnTo>
                  <a:lnTo>
                    <a:pt x="2328672" y="1190243"/>
                  </a:lnTo>
                  <a:lnTo>
                    <a:pt x="2330196" y="1203960"/>
                  </a:lnTo>
                  <a:lnTo>
                    <a:pt x="2330196" y="1158239"/>
                  </a:lnTo>
                  <a:lnTo>
                    <a:pt x="2331720" y="1185671"/>
                  </a:lnTo>
                  <a:lnTo>
                    <a:pt x="2331720" y="1178052"/>
                  </a:lnTo>
                  <a:lnTo>
                    <a:pt x="2333244" y="1187195"/>
                  </a:lnTo>
                  <a:lnTo>
                    <a:pt x="2333244" y="1086611"/>
                  </a:lnTo>
                  <a:lnTo>
                    <a:pt x="2334768" y="1019555"/>
                  </a:lnTo>
                  <a:lnTo>
                    <a:pt x="2334768" y="1033271"/>
                  </a:lnTo>
                  <a:lnTo>
                    <a:pt x="2334768" y="938783"/>
                  </a:lnTo>
                  <a:lnTo>
                    <a:pt x="2336292" y="1016507"/>
                  </a:lnTo>
                  <a:lnTo>
                    <a:pt x="2336292" y="1110995"/>
                  </a:lnTo>
                  <a:lnTo>
                    <a:pt x="2337816" y="1008888"/>
                  </a:lnTo>
                  <a:lnTo>
                    <a:pt x="2337816" y="1071371"/>
                  </a:lnTo>
                  <a:lnTo>
                    <a:pt x="2337816" y="1062227"/>
                  </a:lnTo>
                  <a:lnTo>
                    <a:pt x="2339340" y="1080515"/>
                  </a:lnTo>
                  <a:lnTo>
                    <a:pt x="2340864" y="1078992"/>
                  </a:lnTo>
                  <a:lnTo>
                    <a:pt x="2340864" y="1097280"/>
                  </a:lnTo>
                  <a:lnTo>
                    <a:pt x="2340864" y="1112520"/>
                  </a:lnTo>
                  <a:lnTo>
                    <a:pt x="2342388" y="1050036"/>
                  </a:lnTo>
                  <a:lnTo>
                    <a:pt x="2343912" y="1120139"/>
                  </a:lnTo>
                  <a:lnTo>
                    <a:pt x="2343912" y="1118615"/>
                  </a:lnTo>
                  <a:lnTo>
                    <a:pt x="2343912" y="1196339"/>
                  </a:lnTo>
                  <a:lnTo>
                    <a:pt x="2345436" y="1129283"/>
                  </a:lnTo>
                  <a:lnTo>
                    <a:pt x="2346960" y="1188720"/>
                  </a:lnTo>
                  <a:lnTo>
                    <a:pt x="2346960" y="1200911"/>
                  </a:lnTo>
                  <a:lnTo>
                    <a:pt x="2346960" y="1089659"/>
                  </a:lnTo>
                  <a:lnTo>
                    <a:pt x="2346960" y="1046988"/>
                  </a:lnTo>
                  <a:lnTo>
                    <a:pt x="2348484" y="1053083"/>
                  </a:lnTo>
                  <a:lnTo>
                    <a:pt x="2350008" y="1109471"/>
                  </a:lnTo>
                  <a:lnTo>
                    <a:pt x="2350008" y="1092708"/>
                  </a:lnTo>
                  <a:lnTo>
                    <a:pt x="2350008" y="1063752"/>
                  </a:lnTo>
                  <a:lnTo>
                    <a:pt x="2350008" y="981455"/>
                  </a:lnTo>
                  <a:lnTo>
                    <a:pt x="2351532" y="986027"/>
                  </a:lnTo>
                  <a:lnTo>
                    <a:pt x="2353056" y="975359"/>
                  </a:lnTo>
                  <a:lnTo>
                    <a:pt x="2353056" y="1042415"/>
                  </a:lnTo>
                  <a:lnTo>
                    <a:pt x="2354580" y="978407"/>
                  </a:lnTo>
                  <a:lnTo>
                    <a:pt x="2354580" y="815339"/>
                  </a:lnTo>
                  <a:lnTo>
                    <a:pt x="2356104" y="832104"/>
                  </a:lnTo>
                  <a:lnTo>
                    <a:pt x="2356104" y="903732"/>
                  </a:lnTo>
                  <a:lnTo>
                    <a:pt x="2356104" y="801623"/>
                  </a:lnTo>
                  <a:lnTo>
                    <a:pt x="2357628" y="903732"/>
                  </a:lnTo>
                  <a:lnTo>
                    <a:pt x="2357628" y="867155"/>
                  </a:lnTo>
                  <a:lnTo>
                    <a:pt x="2359152" y="879347"/>
                  </a:lnTo>
                  <a:lnTo>
                    <a:pt x="2359152" y="809243"/>
                  </a:lnTo>
                  <a:lnTo>
                    <a:pt x="2359152" y="797051"/>
                  </a:lnTo>
                  <a:lnTo>
                    <a:pt x="2360676" y="888491"/>
                  </a:lnTo>
                  <a:lnTo>
                    <a:pt x="2360676" y="822959"/>
                  </a:lnTo>
                  <a:lnTo>
                    <a:pt x="2362200" y="850391"/>
                  </a:lnTo>
                  <a:lnTo>
                    <a:pt x="2362200" y="765047"/>
                  </a:lnTo>
                  <a:lnTo>
                    <a:pt x="2362200" y="854963"/>
                  </a:lnTo>
                  <a:lnTo>
                    <a:pt x="2363724" y="838199"/>
                  </a:lnTo>
                  <a:lnTo>
                    <a:pt x="2363724" y="871727"/>
                  </a:lnTo>
                  <a:lnTo>
                    <a:pt x="2365248" y="893063"/>
                  </a:lnTo>
                  <a:lnTo>
                    <a:pt x="2365248" y="864107"/>
                  </a:lnTo>
                  <a:lnTo>
                    <a:pt x="2366772" y="827532"/>
                  </a:lnTo>
                  <a:lnTo>
                    <a:pt x="2366772" y="841247"/>
                  </a:lnTo>
                  <a:lnTo>
                    <a:pt x="2368296" y="786383"/>
                  </a:lnTo>
                  <a:lnTo>
                    <a:pt x="2368296" y="743711"/>
                  </a:lnTo>
                  <a:lnTo>
                    <a:pt x="2368296" y="676655"/>
                  </a:lnTo>
                  <a:lnTo>
                    <a:pt x="2369820" y="670559"/>
                  </a:lnTo>
                  <a:lnTo>
                    <a:pt x="2369820" y="752855"/>
                  </a:lnTo>
                  <a:lnTo>
                    <a:pt x="2371344" y="748283"/>
                  </a:lnTo>
                  <a:lnTo>
                    <a:pt x="2371344" y="751331"/>
                  </a:lnTo>
                  <a:lnTo>
                    <a:pt x="2371344" y="754379"/>
                  </a:lnTo>
                  <a:lnTo>
                    <a:pt x="2372868" y="758951"/>
                  </a:lnTo>
                  <a:lnTo>
                    <a:pt x="2372868" y="554735"/>
                  </a:lnTo>
                  <a:lnTo>
                    <a:pt x="2374392" y="579119"/>
                  </a:lnTo>
                  <a:lnTo>
                    <a:pt x="2374392" y="576071"/>
                  </a:lnTo>
                  <a:lnTo>
                    <a:pt x="2375916" y="571499"/>
                  </a:lnTo>
                  <a:lnTo>
                    <a:pt x="2375916" y="609599"/>
                  </a:lnTo>
                  <a:lnTo>
                    <a:pt x="2375916" y="562355"/>
                  </a:lnTo>
                  <a:lnTo>
                    <a:pt x="2377440" y="550163"/>
                  </a:lnTo>
                  <a:lnTo>
                    <a:pt x="2377440" y="505967"/>
                  </a:lnTo>
                  <a:lnTo>
                    <a:pt x="2378964" y="537971"/>
                  </a:lnTo>
                  <a:lnTo>
                    <a:pt x="2378964" y="426719"/>
                  </a:lnTo>
                  <a:lnTo>
                    <a:pt x="2378964" y="464819"/>
                  </a:lnTo>
                  <a:lnTo>
                    <a:pt x="2380488" y="504443"/>
                  </a:lnTo>
                  <a:lnTo>
                    <a:pt x="2380488" y="481583"/>
                  </a:lnTo>
                  <a:lnTo>
                    <a:pt x="2382012" y="502919"/>
                  </a:lnTo>
                  <a:lnTo>
                    <a:pt x="2382012" y="554735"/>
                  </a:lnTo>
                  <a:lnTo>
                    <a:pt x="2382012" y="574547"/>
                  </a:lnTo>
                  <a:lnTo>
                    <a:pt x="2383536" y="509015"/>
                  </a:lnTo>
                  <a:lnTo>
                    <a:pt x="2383536" y="426719"/>
                  </a:lnTo>
                  <a:lnTo>
                    <a:pt x="2385060" y="489203"/>
                  </a:lnTo>
                  <a:lnTo>
                    <a:pt x="2385060" y="470915"/>
                  </a:lnTo>
                  <a:lnTo>
                    <a:pt x="2385060" y="505967"/>
                  </a:lnTo>
                  <a:lnTo>
                    <a:pt x="2386584" y="550163"/>
                  </a:lnTo>
                  <a:lnTo>
                    <a:pt x="2386584" y="576071"/>
                  </a:lnTo>
                  <a:lnTo>
                    <a:pt x="2388108" y="580643"/>
                  </a:lnTo>
                  <a:lnTo>
                    <a:pt x="2388108" y="551687"/>
                  </a:lnTo>
                  <a:lnTo>
                    <a:pt x="2388108" y="576071"/>
                  </a:lnTo>
                  <a:lnTo>
                    <a:pt x="2389632" y="569975"/>
                  </a:lnTo>
                  <a:lnTo>
                    <a:pt x="2389632" y="550163"/>
                  </a:lnTo>
                  <a:lnTo>
                    <a:pt x="2391156" y="487679"/>
                  </a:lnTo>
                  <a:lnTo>
                    <a:pt x="2391156" y="502919"/>
                  </a:lnTo>
                  <a:lnTo>
                    <a:pt x="2392680" y="480059"/>
                  </a:lnTo>
                  <a:lnTo>
                    <a:pt x="2392680" y="451103"/>
                  </a:lnTo>
                  <a:lnTo>
                    <a:pt x="2394204" y="429767"/>
                  </a:lnTo>
                  <a:lnTo>
                    <a:pt x="2394204" y="452627"/>
                  </a:lnTo>
                  <a:lnTo>
                    <a:pt x="2394204" y="551687"/>
                  </a:lnTo>
                  <a:lnTo>
                    <a:pt x="2395728" y="583691"/>
                  </a:lnTo>
                  <a:lnTo>
                    <a:pt x="2397252" y="592835"/>
                  </a:lnTo>
                  <a:lnTo>
                    <a:pt x="2397252" y="560831"/>
                  </a:lnTo>
                  <a:lnTo>
                    <a:pt x="2397252" y="580643"/>
                  </a:lnTo>
                  <a:lnTo>
                    <a:pt x="2398776" y="606551"/>
                  </a:lnTo>
                  <a:lnTo>
                    <a:pt x="2400300" y="629411"/>
                  </a:lnTo>
                  <a:lnTo>
                    <a:pt x="2400300" y="635507"/>
                  </a:lnTo>
                  <a:lnTo>
                    <a:pt x="2400300" y="652271"/>
                  </a:lnTo>
                  <a:lnTo>
                    <a:pt x="2400300" y="675131"/>
                  </a:lnTo>
                  <a:lnTo>
                    <a:pt x="2401824" y="810767"/>
                  </a:lnTo>
                  <a:lnTo>
                    <a:pt x="2403348" y="774191"/>
                  </a:lnTo>
                  <a:lnTo>
                    <a:pt x="2403348" y="749807"/>
                  </a:lnTo>
                  <a:lnTo>
                    <a:pt x="2403348" y="760475"/>
                  </a:lnTo>
                  <a:lnTo>
                    <a:pt x="2403348" y="821435"/>
                  </a:lnTo>
                  <a:lnTo>
                    <a:pt x="2404872" y="890015"/>
                  </a:lnTo>
                  <a:lnTo>
                    <a:pt x="2406396" y="880871"/>
                  </a:lnTo>
                  <a:lnTo>
                    <a:pt x="2406396" y="899159"/>
                  </a:lnTo>
                  <a:lnTo>
                    <a:pt x="2406396" y="1011935"/>
                  </a:lnTo>
                  <a:lnTo>
                    <a:pt x="2406396" y="992123"/>
                  </a:lnTo>
                  <a:lnTo>
                    <a:pt x="2409444" y="941832"/>
                  </a:lnTo>
                  <a:lnTo>
                    <a:pt x="2409444" y="926591"/>
                  </a:lnTo>
                  <a:lnTo>
                    <a:pt x="2409444" y="899159"/>
                  </a:lnTo>
                  <a:lnTo>
                    <a:pt x="2410968" y="917447"/>
                  </a:lnTo>
                  <a:lnTo>
                    <a:pt x="2410968" y="1019555"/>
                  </a:lnTo>
                  <a:lnTo>
                    <a:pt x="2412492" y="972311"/>
                  </a:lnTo>
                  <a:lnTo>
                    <a:pt x="2412492" y="958595"/>
                  </a:lnTo>
                  <a:lnTo>
                    <a:pt x="2412492" y="966215"/>
                  </a:lnTo>
                  <a:lnTo>
                    <a:pt x="2414016" y="877823"/>
                  </a:lnTo>
                  <a:lnTo>
                    <a:pt x="2414016" y="844295"/>
                  </a:lnTo>
                  <a:lnTo>
                    <a:pt x="2415540" y="859535"/>
                  </a:lnTo>
                  <a:lnTo>
                    <a:pt x="2415540" y="886967"/>
                  </a:lnTo>
                  <a:lnTo>
                    <a:pt x="2415540" y="918971"/>
                  </a:lnTo>
                  <a:lnTo>
                    <a:pt x="2417064" y="950976"/>
                  </a:lnTo>
                  <a:lnTo>
                    <a:pt x="2417064" y="949451"/>
                  </a:lnTo>
                  <a:lnTo>
                    <a:pt x="2418588" y="906779"/>
                  </a:lnTo>
                  <a:lnTo>
                    <a:pt x="2418588" y="925067"/>
                  </a:lnTo>
                  <a:lnTo>
                    <a:pt x="2418588" y="944879"/>
                  </a:lnTo>
                  <a:lnTo>
                    <a:pt x="2420112" y="972311"/>
                  </a:lnTo>
                  <a:lnTo>
                    <a:pt x="2421636" y="960119"/>
                  </a:lnTo>
                  <a:lnTo>
                    <a:pt x="2421636" y="1025651"/>
                  </a:lnTo>
                  <a:lnTo>
                    <a:pt x="2421636" y="967739"/>
                  </a:lnTo>
                  <a:lnTo>
                    <a:pt x="2421636" y="975359"/>
                  </a:lnTo>
                  <a:lnTo>
                    <a:pt x="2423160" y="952499"/>
                  </a:lnTo>
                  <a:lnTo>
                    <a:pt x="2424684" y="906779"/>
                  </a:lnTo>
                  <a:lnTo>
                    <a:pt x="2424684" y="914399"/>
                  </a:lnTo>
                  <a:lnTo>
                    <a:pt x="2424684" y="947927"/>
                  </a:lnTo>
                  <a:lnTo>
                    <a:pt x="2426208" y="929639"/>
                  </a:lnTo>
                  <a:lnTo>
                    <a:pt x="2427732" y="943355"/>
                  </a:lnTo>
                  <a:lnTo>
                    <a:pt x="2427732" y="908304"/>
                  </a:lnTo>
                  <a:lnTo>
                    <a:pt x="2427732" y="858011"/>
                  </a:lnTo>
                  <a:lnTo>
                    <a:pt x="2427732" y="850391"/>
                  </a:lnTo>
                  <a:lnTo>
                    <a:pt x="2429256" y="804671"/>
                  </a:lnTo>
                  <a:lnTo>
                    <a:pt x="2430780" y="774191"/>
                  </a:lnTo>
                  <a:lnTo>
                    <a:pt x="2430780" y="720851"/>
                  </a:lnTo>
                  <a:lnTo>
                    <a:pt x="2430780" y="751331"/>
                  </a:lnTo>
                  <a:lnTo>
                    <a:pt x="2432304" y="748283"/>
                  </a:lnTo>
                  <a:lnTo>
                    <a:pt x="2432304" y="752855"/>
                  </a:lnTo>
                  <a:lnTo>
                    <a:pt x="2433828" y="676655"/>
                  </a:lnTo>
                  <a:lnTo>
                    <a:pt x="2433828" y="609599"/>
                  </a:lnTo>
                  <a:lnTo>
                    <a:pt x="2433828" y="608075"/>
                  </a:lnTo>
                  <a:lnTo>
                    <a:pt x="2435352" y="608075"/>
                  </a:lnTo>
                  <a:lnTo>
                    <a:pt x="2435352" y="577595"/>
                  </a:lnTo>
                  <a:lnTo>
                    <a:pt x="2436876" y="565403"/>
                  </a:lnTo>
                  <a:lnTo>
                    <a:pt x="2436876" y="627887"/>
                  </a:lnTo>
                  <a:lnTo>
                    <a:pt x="2436876" y="659891"/>
                  </a:lnTo>
                  <a:lnTo>
                    <a:pt x="2438400" y="664463"/>
                  </a:lnTo>
                  <a:lnTo>
                    <a:pt x="2438400" y="707135"/>
                  </a:lnTo>
                  <a:lnTo>
                    <a:pt x="2439924" y="690371"/>
                  </a:lnTo>
                  <a:lnTo>
                    <a:pt x="2439924" y="742187"/>
                  </a:lnTo>
                  <a:lnTo>
                    <a:pt x="2439924" y="743711"/>
                  </a:lnTo>
                  <a:lnTo>
                    <a:pt x="2441448" y="739139"/>
                  </a:lnTo>
                  <a:lnTo>
                    <a:pt x="2441448" y="832104"/>
                  </a:lnTo>
                  <a:lnTo>
                    <a:pt x="2442972" y="867155"/>
                  </a:lnTo>
                  <a:lnTo>
                    <a:pt x="2442972" y="810767"/>
                  </a:lnTo>
                  <a:lnTo>
                    <a:pt x="2442972" y="801623"/>
                  </a:lnTo>
                  <a:lnTo>
                    <a:pt x="2444496" y="816863"/>
                  </a:lnTo>
                  <a:lnTo>
                    <a:pt x="2444496" y="748283"/>
                  </a:lnTo>
                  <a:lnTo>
                    <a:pt x="2446020" y="729995"/>
                  </a:lnTo>
                  <a:lnTo>
                    <a:pt x="2446020" y="761999"/>
                  </a:lnTo>
                  <a:lnTo>
                    <a:pt x="2446020" y="748283"/>
                  </a:lnTo>
                  <a:lnTo>
                    <a:pt x="2447544" y="790955"/>
                  </a:lnTo>
                  <a:lnTo>
                    <a:pt x="2447544" y="818388"/>
                  </a:lnTo>
                  <a:lnTo>
                    <a:pt x="2449068" y="818388"/>
                  </a:lnTo>
                  <a:lnTo>
                    <a:pt x="2449068" y="752855"/>
                  </a:lnTo>
                  <a:lnTo>
                    <a:pt x="2449068" y="858011"/>
                  </a:lnTo>
                  <a:lnTo>
                    <a:pt x="2450592" y="822959"/>
                  </a:lnTo>
                  <a:lnTo>
                    <a:pt x="2450592" y="801623"/>
                  </a:lnTo>
                  <a:lnTo>
                    <a:pt x="2452116" y="876299"/>
                  </a:lnTo>
                  <a:lnTo>
                    <a:pt x="2452116" y="839723"/>
                  </a:lnTo>
                  <a:lnTo>
                    <a:pt x="2453640" y="784859"/>
                  </a:lnTo>
                  <a:lnTo>
                    <a:pt x="2453640" y="798575"/>
                  </a:lnTo>
                  <a:lnTo>
                    <a:pt x="2455164" y="826007"/>
                  </a:lnTo>
                  <a:lnTo>
                    <a:pt x="2455164" y="868679"/>
                  </a:lnTo>
                  <a:lnTo>
                    <a:pt x="2456688" y="873251"/>
                  </a:lnTo>
                  <a:lnTo>
                    <a:pt x="2456688" y="867155"/>
                  </a:lnTo>
                  <a:lnTo>
                    <a:pt x="2456688" y="923544"/>
                  </a:lnTo>
                  <a:lnTo>
                    <a:pt x="2458212" y="937259"/>
                  </a:lnTo>
                  <a:lnTo>
                    <a:pt x="2458212" y="897635"/>
                  </a:lnTo>
                  <a:lnTo>
                    <a:pt x="2459736" y="917447"/>
                  </a:lnTo>
                  <a:lnTo>
                    <a:pt x="2459736" y="931163"/>
                  </a:lnTo>
                  <a:lnTo>
                    <a:pt x="2459736" y="972311"/>
                  </a:lnTo>
                  <a:lnTo>
                    <a:pt x="2461260" y="1013459"/>
                  </a:lnTo>
                  <a:lnTo>
                    <a:pt x="2461260" y="1014983"/>
                  </a:lnTo>
                  <a:lnTo>
                    <a:pt x="2462784" y="1002791"/>
                  </a:lnTo>
                  <a:lnTo>
                    <a:pt x="2462784" y="970788"/>
                  </a:lnTo>
                  <a:lnTo>
                    <a:pt x="2462784" y="1002791"/>
                  </a:lnTo>
                  <a:lnTo>
                    <a:pt x="2464308" y="979932"/>
                  </a:lnTo>
                  <a:lnTo>
                    <a:pt x="2464308" y="931163"/>
                  </a:lnTo>
                  <a:lnTo>
                    <a:pt x="2465832" y="920495"/>
                  </a:lnTo>
                  <a:lnTo>
                    <a:pt x="2465832" y="915923"/>
                  </a:lnTo>
                  <a:lnTo>
                    <a:pt x="2465832" y="841247"/>
                  </a:lnTo>
                  <a:lnTo>
                    <a:pt x="2467356" y="769619"/>
                  </a:lnTo>
                  <a:lnTo>
                    <a:pt x="2467356" y="807719"/>
                  </a:lnTo>
                  <a:lnTo>
                    <a:pt x="2468880" y="809243"/>
                  </a:lnTo>
                  <a:lnTo>
                    <a:pt x="2468880" y="841247"/>
                  </a:lnTo>
                  <a:lnTo>
                    <a:pt x="2468880" y="778763"/>
                  </a:lnTo>
                  <a:lnTo>
                    <a:pt x="2470404" y="771143"/>
                  </a:lnTo>
                  <a:lnTo>
                    <a:pt x="2470404" y="826007"/>
                  </a:lnTo>
                  <a:lnTo>
                    <a:pt x="2471928" y="844295"/>
                  </a:lnTo>
                  <a:lnTo>
                    <a:pt x="2471928" y="848867"/>
                  </a:lnTo>
                  <a:lnTo>
                    <a:pt x="2471928" y="909827"/>
                  </a:lnTo>
                  <a:lnTo>
                    <a:pt x="2473452" y="906779"/>
                  </a:lnTo>
                  <a:lnTo>
                    <a:pt x="2473452" y="986027"/>
                  </a:lnTo>
                  <a:lnTo>
                    <a:pt x="2474976" y="1016507"/>
                  </a:lnTo>
                  <a:lnTo>
                    <a:pt x="2474976" y="926591"/>
                  </a:lnTo>
                  <a:lnTo>
                    <a:pt x="2474976" y="829055"/>
                  </a:lnTo>
                  <a:lnTo>
                    <a:pt x="2476500" y="804671"/>
                  </a:lnTo>
                  <a:lnTo>
                    <a:pt x="2478024" y="870204"/>
                  </a:lnTo>
                  <a:lnTo>
                    <a:pt x="2478024" y="816863"/>
                  </a:lnTo>
                  <a:lnTo>
                    <a:pt x="2478024" y="835151"/>
                  </a:lnTo>
                  <a:lnTo>
                    <a:pt x="2478024" y="815339"/>
                  </a:lnTo>
                  <a:lnTo>
                    <a:pt x="2479548" y="765047"/>
                  </a:lnTo>
                  <a:lnTo>
                    <a:pt x="2481072" y="807719"/>
                  </a:lnTo>
                  <a:lnTo>
                    <a:pt x="2481072" y="865632"/>
                  </a:lnTo>
                  <a:lnTo>
                    <a:pt x="2481072" y="826007"/>
                  </a:lnTo>
                  <a:lnTo>
                    <a:pt x="2481072" y="758951"/>
                  </a:lnTo>
                  <a:lnTo>
                    <a:pt x="2482596" y="710183"/>
                  </a:lnTo>
                  <a:lnTo>
                    <a:pt x="2484120" y="720851"/>
                  </a:lnTo>
                  <a:lnTo>
                    <a:pt x="2484120" y="722375"/>
                  </a:lnTo>
                  <a:lnTo>
                    <a:pt x="2484120" y="697991"/>
                  </a:lnTo>
                  <a:lnTo>
                    <a:pt x="2484120" y="693419"/>
                  </a:lnTo>
                  <a:lnTo>
                    <a:pt x="2485644" y="687323"/>
                  </a:lnTo>
                  <a:lnTo>
                    <a:pt x="2487168" y="670559"/>
                  </a:lnTo>
                  <a:lnTo>
                    <a:pt x="2487168" y="707135"/>
                  </a:lnTo>
                  <a:lnTo>
                    <a:pt x="2487168" y="685799"/>
                  </a:lnTo>
                  <a:lnTo>
                    <a:pt x="2488692" y="722375"/>
                  </a:lnTo>
                  <a:lnTo>
                    <a:pt x="2488692" y="664463"/>
                  </a:lnTo>
                  <a:lnTo>
                    <a:pt x="2490216" y="714755"/>
                  </a:lnTo>
                  <a:lnTo>
                    <a:pt x="2490216" y="722375"/>
                  </a:lnTo>
                  <a:lnTo>
                    <a:pt x="2491740" y="667511"/>
                  </a:lnTo>
                  <a:lnTo>
                    <a:pt x="2491740" y="740663"/>
                  </a:lnTo>
                  <a:lnTo>
                    <a:pt x="2493264" y="775715"/>
                  </a:lnTo>
                  <a:lnTo>
                    <a:pt x="2493264" y="777239"/>
                  </a:lnTo>
                  <a:lnTo>
                    <a:pt x="2493264" y="790955"/>
                  </a:lnTo>
                  <a:lnTo>
                    <a:pt x="2494788" y="797051"/>
                  </a:lnTo>
                  <a:lnTo>
                    <a:pt x="2494788" y="806195"/>
                  </a:lnTo>
                  <a:lnTo>
                    <a:pt x="2496312" y="780287"/>
                  </a:lnTo>
                  <a:lnTo>
                    <a:pt x="2496312" y="787907"/>
                  </a:lnTo>
                  <a:lnTo>
                    <a:pt x="2496312" y="772667"/>
                  </a:lnTo>
                  <a:lnTo>
                    <a:pt x="2497836" y="758951"/>
                  </a:lnTo>
                  <a:lnTo>
                    <a:pt x="2499360" y="749807"/>
                  </a:lnTo>
                  <a:lnTo>
                    <a:pt x="2499360" y="772667"/>
                  </a:lnTo>
                  <a:lnTo>
                    <a:pt x="2499360" y="739139"/>
                  </a:lnTo>
                  <a:lnTo>
                    <a:pt x="2499360" y="688847"/>
                  </a:lnTo>
                  <a:lnTo>
                    <a:pt x="2500884" y="646175"/>
                  </a:lnTo>
                  <a:lnTo>
                    <a:pt x="2502408" y="658367"/>
                  </a:lnTo>
                  <a:lnTo>
                    <a:pt x="2502408" y="585215"/>
                  </a:lnTo>
                  <a:lnTo>
                    <a:pt x="2502408" y="557783"/>
                  </a:lnTo>
                  <a:lnTo>
                    <a:pt x="2503932" y="644651"/>
                  </a:lnTo>
                  <a:lnTo>
                    <a:pt x="2505456" y="699515"/>
                  </a:lnTo>
                  <a:lnTo>
                    <a:pt x="2505456" y="740663"/>
                  </a:lnTo>
                  <a:lnTo>
                    <a:pt x="2505456" y="624839"/>
                  </a:lnTo>
                  <a:lnTo>
                    <a:pt x="2506980" y="670559"/>
                  </a:lnTo>
                  <a:lnTo>
                    <a:pt x="2508504" y="684275"/>
                  </a:lnTo>
                  <a:lnTo>
                    <a:pt x="2508504" y="691895"/>
                  </a:lnTo>
                  <a:lnTo>
                    <a:pt x="2508504" y="669035"/>
                  </a:lnTo>
                  <a:lnTo>
                    <a:pt x="2508504" y="633983"/>
                  </a:lnTo>
                  <a:lnTo>
                    <a:pt x="2510028" y="623315"/>
                  </a:lnTo>
                  <a:lnTo>
                    <a:pt x="2511552" y="605027"/>
                  </a:lnTo>
                  <a:lnTo>
                    <a:pt x="2511552" y="658367"/>
                  </a:lnTo>
                  <a:lnTo>
                    <a:pt x="2511552" y="681227"/>
                  </a:lnTo>
                  <a:lnTo>
                    <a:pt x="2513076" y="652271"/>
                  </a:lnTo>
                  <a:lnTo>
                    <a:pt x="2513076" y="641603"/>
                  </a:lnTo>
                  <a:lnTo>
                    <a:pt x="2514600" y="615695"/>
                  </a:lnTo>
                  <a:lnTo>
                    <a:pt x="2514600" y="600455"/>
                  </a:lnTo>
                  <a:lnTo>
                    <a:pt x="2516124" y="588263"/>
                  </a:lnTo>
                  <a:lnTo>
                    <a:pt x="2516124" y="582167"/>
                  </a:lnTo>
                  <a:lnTo>
                    <a:pt x="2517648" y="615695"/>
                  </a:lnTo>
                  <a:lnTo>
                    <a:pt x="2517648" y="533399"/>
                  </a:lnTo>
                  <a:lnTo>
                    <a:pt x="2517648" y="492251"/>
                  </a:lnTo>
                  <a:lnTo>
                    <a:pt x="2519172" y="499871"/>
                  </a:lnTo>
                  <a:lnTo>
                    <a:pt x="2519172" y="562355"/>
                  </a:lnTo>
                  <a:lnTo>
                    <a:pt x="2520696" y="531875"/>
                  </a:lnTo>
                  <a:lnTo>
                    <a:pt x="2520696" y="457199"/>
                  </a:lnTo>
                  <a:lnTo>
                    <a:pt x="2520696" y="446531"/>
                  </a:lnTo>
                  <a:lnTo>
                    <a:pt x="2522220" y="391667"/>
                  </a:lnTo>
                  <a:lnTo>
                    <a:pt x="2522220" y="408431"/>
                  </a:lnTo>
                  <a:lnTo>
                    <a:pt x="2523744" y="379475"/>
                  </a:lnTo>
                  <a:lnTo>
                    <a:pt x="2523744" y="432815"/>
                  </a:lnTo>
                  <a:lnTo>
                    <a:pt x="2523744" y="388619"/>
                  </a:lnTo>
                  <a:lnTo>
                    <a:pt x="2525268" y="405383"/>
                  </a:lnTo>
                  <a:lnTo>
                    <a:pt x="2525268" y="413003"/>
                  </a:lnTo>
                  <a:lnTo>
                    <a:pt x="2526792" y="438911"/>
                  </a:lnTo>
                  <a:lnTo>
                    <a:pt x="2526792" y="437387"/>
                  </a:lnTo>
                  <a:lnTo>
                    <a:pt x="2528316" y="495299"/>
                  </a:lnTo>
                  <a:lnTo>
                    <a:pt x="2528316" y="566927"/>
                  </a:lnTo>
                  <a:lnTo>
                    <a:pt x="2529840" y="632459"/>
                  </a:lnTo>
                  <a:lnTo>
                    <a:pt x="2529840" y="669035"/>
                  </a:lnTo>
                  <a:lnTo>
                    <a:pt x="2529840" y="627887"/>
                  </a:lnTo>
                  <a:lnTo>
                    <a:pt x="2531364" y="708659"/>
                  </a:lnTo>
                  <a:lnTo>
                    <a:pt x="2531364" y="621791"/>
                  </a:lnTo>
                  <a:lnTo>
                    <a:pt x="2532888" y="560831"/>
                  </a:lnTo>
                  <a:lnTo>
                    <a:pt x="2532888" y="630935"/>
                  </a:lnTo>
                  <a:lnTo>
                    <a:pt x="2534412" y="612647"/>
                  </a:lnTo>
                  <a:lnTo>
                    <a:pt x="2534412" y="617219"/>
                  </a:lnTo>
                  <a:lnTo>
                    <a:pt x="2534412" y="694943"/>
                  </a:lnTo>
                  <a:lnTo>
                    <a:pt x="2535936" y="688847"/>
                  </a:lnTo>
                  <a:lnTo>
                    <a:pt x="2535936" y="586739"/>
                  </a:lnTo>
                  <a:lnTo>
                    <a:pt x="2537460" y="601979"/>
                  </a:lnTo>
                  <a:lnTo>
                    <a:pt x="2537460" y="676655"/>
                  </a:lnTo>
                  <a:lnTo>
                    <a:pt x="2537460" y="553211"/>
                  </a:lnTo>
                  <a:lnTo>
                    <a:pt x="2538984" y="704087"/>
                  </a:lnTo>
                  <a:lnTo>
                    <a:pt x="2538984" y="687323"/>
                  </a:lnTo>
                  <a:lnTo>
                    <a:pt x="2540508" y="649223"/>
                  </a:lnTo>
                  <a:lnTo>
                    <a:pt x="2540508" y="614171"/>
                  </a:lnTo>
                  <a:lnTo>
                    <a:pt x="2540508" y="658367"/>
                  </a:lnTo>
                  <a:lnTo>
                    <a:pt x="2542032" y="595883"/>
                  </a:lnTo>
                  <a:lnTo>
                    <a:pt x="2542032" y="533399"/>
                  </a:lnTo>
                  <a:lnTo>
                    <a:pt x="2543556" y="614171"/>
                  </a:lnTo>
                  <a:lnTo>
                    <a:pt x="2543556" y="608075"/>
                  </a:lnTo>
                  <a:lnTo>
                    <a:pt x="2543556" y="701039"/>
                  </a:lnTo>
                  <a:lnTo>
                    <a:pt x="2545080" y="605027"/>
                  </a:lnTo>
                  <a:lnTo>
                    <a:pt x="2545080" y="670559"/>
                  </a:lnTo>
                  <a:lnTo>
                    <a:pt x="2546604" y="710183"/>
                  </a:lnTo>
                  <a:lnTo>
                    <a:pt x="2546604" y="734567"/>
                  </a:lnTo>
                  <a:lnTo>
                    <a:pt x="2546604" y="693419"/>
                  </a:lnTo>
                  <a:lnTo>
                    <a:pt x="2548128" y="626363"/>
                  </a:lnTo>
                  <a:lnTo>
                    <a:pt x="2548128" y="731519"/>
                  </a:lnTo>
                  <a:lnTo>
                    <a:pt x="2549652" y="733043"/>
                  </a:lnTo>
                  <a:lnTo>
                    <a:pt x="2549652" y="832104"/>
                  </a:lnTo>
                  <a:lnTo>
                    <a:pt x="2551176" y="748283"/>
                  </a:lnTo>
                  <a:lnTo>
                    <a:pt x="2551176" y="719327"/>
                  </a:lnTo>
                  <a:lnTo>
                    <a:pt x="2552700" y="696467"/>
                  </a:lnTo>
                  <a:lnTo>
                    <a:pt x="2552700" y="684275"/>
                  </a:lnTo>
                  <a:lnTo>
                    <a:pt x="2552700" y="739139"/>
                  </a:lnTo>
                  <a:lnTo>
                    <a:pt x="2554224" y="757427"/>
                  </a:lnTo>
                  <a:lnTo>
                    <a:pt x="2554224" y="812291"/>
                  </a:lnTo>
                  <a:lnTo>
                    <a:pt x="2555748" y="765047"/>
                  </a:lnTo>
                  <a:lnTo>
                    <a:pt x="2555748" y="763523"/>
                  </a:lnTo>
                  <a:lnTo>
                    <a:pt x="2555748" y="658367"/>
                  </a:lnTo>
                  <a:lnTo>
                    <a:pt x="2557272" y="627887"/>
                  </a:lnTo>
                  <a:lnTo>
                    <a:pt x="2558796" y="662939"/>
                  </a:lnTo>
                  <a:lnTo>
                    <a:pt x="2558796" y="611123"/>
                  </a:lnTo>
                  <a:lnTo>
                    <a:pt x="2558796" y="512063"/>
                  </a:lnTo>
                  <a:lnTo>
                    <a:pt x="2558796" y="624839"/>
                  </a:lnTo>
                  <a:lnTo>
                    <a:pt x="2560320" y="640079"/>
                  </a:lnTo>
                  <a:lnTo>
                    <a:pt x="2561844" y="536447"/>
                  </a:lnTo>
                  <a:lnTo>
                    <a:pt x="2561844" y="475487"/>
                  </a:lnTo>
                  <a:lnTo>
                    <a:pt x="2561844" y="445007"/>
                  </a:lnTo>
                  <a:lnTo>
                    <a:pt x="2561844" y="425195"/>
                  </a:lnTo>
                  <a:lnTo>
                    <a:pt x="2563368" y="339851"/>
                  </a:lnTo>
                  <a:lnTo>
                    <a:pt x="2564892" y="484631"/>
                  </a:lnTo>
                  <a:lnTo>
                    <a:pt x="2564892" y="480059"/>
                  </a:lnTo>
                  <a:lnTo>
                    <a:pt x="2564892" y="393191"/>
                  </a:lnTo>
                  <a:lnTo>
                    <a:pt x="2564892" y="595883"/>
                  </a:lnTo>
                  <a:lnTo>
                    <a:pt x="2566416" y="411479"/>
                  </a:lnTo>
                  <a:lnTo>
                    <a:pt x="2567940" y="451103"/>
                  </a:lnTo>
                  <a:lnTo>
                    <a:pt x="2567940" y="431291"/>
                  </a:lnTo>
                  <a:lnTo>
                    <a:pt x="2567940" y="534923"/>
                  </a:lnTo>
                  <a:lnTo>
                    <a:pt x="2569464" y="495299"/>
                  </a:lnTo>
                  <a:lnTo>
                    <a:pt x="2570988" y="752855"/>
                  </a:lnTo>
                  <a:lnTo>
                    <a:pt x="2570988" y="897635"/>
                  </a:lnTo>
                  <a:lnTo>
                    <a:pt x="2570988" y="790955"/>
                  </a:lnTo>
                  <a:lnTo>
                    <a:pt x="2572512" y="755903"/>
                  </a:lnTo>
                  <a:lnTo>
                    <a:pt x="2572512" y="679703"/>
                  </a:lnTo>
                  <a:lnTo>
                    <a:pt x="2574036" y="739139"/>
                  </a:lnTo>
                  <a:lnTo>
                    <a:pt x="2574036" y="751331"/>
                  </a:lnTo>
                  <a:lnTo>
                    <a:pt x="2574036" y="758951"/>
                  </a:lnTo>
                  <a:lnTo>
                    <a:pt x="2575560" y="752855"/>
                  </a:lnTo>
                  <a:lnTo>
                    <a:pt x="2575560" y="797051"/>
                  </a:lnTo>
                  <a:lnTo>
                    <a:pt x="2577084" y="832104"/>
                  </a:lnTo>
                  <a:lnTo>
                    <a:pt x="2577084" y="601979"/>
                  </a:lnTo>
                  <a:lnTo>
                    <a:pt x="2577084" y="580643"/>
                  </a:lnTo>
                  <a:lnTo>
                    <a:pt x="2578608" y="481583"/>
                  </a:lnTo>
                  <a:lnTo>
                    <a:pt x="2580132" y="556259"/>
                  </a:lnTo>
                  <a:lnTo>
                    <a:pt x="2580132" y="615695"/>
                  </a:lnTo>
                  <a:lnTo>
                    <a:pt x="2580132" y="583691"/>
                  </a:lnTo>
                  <a:lnTo>
                    <a:pt x="2580132" y="601979"/>
                  </a:lnTo>
                  <a:lnTo>
                    <a:pt x="2581656" y="539495"/>
                  </a:lnTo>
                  <a:lnTo>
                    <a:pt x="2583180" y="441959"/>
                  </a:lnTo>
                  <a:lnTo>
                    <a:pt x="2583180" y="324611"/>
                  </a:lnTo>
                  <a:lnTo>
                    <a:pt x="2583180" y="440435"/>
                  </a:lnTo>
                  <a:lnTo>
                    <a:pt x="2583180" y="374903"/>
                  </a:lnTo>
                  <a:lnTo>
                    <a:pt x="2584704" y="414527"/>
                  </a:lnTo>
                  <a:lnTo>
                    <a:pt x="2586228" y="400811"/>
                  </a:lnTo>
                  <a:lnTo>
                    <a:pt x="2586228" y="301751"/>
                  </a:lnTo>
                  <a:lnTo>
                    <a:pt x="2586228" y="445007"/>
                  </a:lnTo>
                  <a:lnTo>
                    <a:pt x="2586228" y="467867"/>
                  </a:lnTo>
                  <a:lnTo>
                    <a:pt x="2589276" y="423671"/>
                  </a:lnTo>
                  <a:lnTo>
                    <a:pt x="2589276" y="498347"/>
                  </a:lnTo>
                  <a:lnTo>
                    <a:pt x="2589276" y="478535"/>
                  </a:lnTo>
                  <a:lnTo>
                    <a:pt x="2590800" y="510539"/>
                  </a:lnTo>
                  <a:lnTo>
                    <a:pt x="2590800" y="611123"/>
                  </a:lnTo>
                  <a:lnTo>
                    <a:pt x="2592324" y="679703"/>
                  </a:lnTo>
                  <a:lnTo>
                    <a:pt x="2592324" y="731519"/>
                  </a:lnTo>
                  <a:lnTo>
                    <a:pt x="2592324" y="746759"/>
                  </a:lnTo>
                  <a:lnTo>
                    <a:pt x="2593848" y="809243"/>
                  </a:lnTo>
                  <a:lnTo>
                    <a:pt x="2593848" y="804671"/>
                  </a:lnTo>
                  <a:lnTo>
                    <a:pt x="2595372" y="687323"/>
                  </a:lnTo>
                  <a:lnTo>
                    <a:pt x="2595372" y="739139"/>
                  </a:lnTo>
                  <a:lnTo>
                    <a:pt x="2595372" y="763523"/>
                  </a:lnTo>
                  <a:lnTo>
                    <a:pt x="2596896" y="890015"/>
                  </a:lnTo>
                  <a:lnTo>
                    <a:pt x="2596896" y="886967"/>
                  </a:lnTo>
                  <a:lnTo>
                    <a:pt x="2598420" y="841247"/>
                  </a:lnTo>
                  <a:lnTo>
                    <a:pt x="2598420" y="794003"/>
                  </a:lnTo>
                  <a:lnTo>
                    <a:pt x="2598420" y="716279"/>
                  </a:lnTo>
                  <a:lnTo>
                    <a:pt x="2599944" y="658367"/>
                  </a:lnTo>
                  <a:lnTo>
                    <a:pt x="2599944" y="589787"/>
                  </a:lnTo>
                  <a:lnTo>
                    <a:pt x="2601468" y="445007"/>
                  </a:lnTo>
                  <a:lnTo>
                    <a:pt x="2601468" y="464819"/>
                  </a:lnTo>
                  <a:lnTo>
                    <a:pt x="2601468" y="451103"/>
                  </a:lnTo>
                  <a:lnTo>
                    <a:pt x="2602992" y="355091"/>
                  </a:lnTo>
                  <a:lnTo>
                    <a:pt x="2602992" y="484631"/>
                  </a:lnTo>
                  <a:lnTo>
                    <a:pt x="2604516" y="478535"/>
                  </a:lnTo>
                  <a:lnTo>
                    <a:pt x="2604516" y="627887"/>
                  </a:lnTo>
                  <a:lnTo>
                    <a:pt x="2604516" y="708659"/>
                  </a:lnTo>
                  <a:lnTo>
                    <a:pt x="2606040" y="684275"/>
                  </a:lnTo>
                  <a:lnTo>
                    <a:pt x="2606040" y="694943"/>
                  </a:lnTo>
                  <a:lnTo>
                    <a:pt x="2607564" y="672083"/>
                  </a:lnTo>
                  <a:lnTo>
                    <a:pt x="2607564" y="682751"/>
                  </a:lnTo>
                  <a:lnTo>
                    <a:pt x="2607564" y="697991"/>
                  </a:lnTo>
                  <a:lnTo>
                    <a:pt x="2609088" y="650747"/>
                  </a:lnTo>
                  <a:lnTo>
                    <a:pt x="2609088" y="576071"/>
                  </a:lnTo>
                  <a:lnTo>
                    <a:pt x="2610612" y="670559"/>
                  </a:lnTo>
                  <a:lnTo>
                    <a:pt x="2610612" y="678179"/>
                  </a:lnTo>
                  <a:lnTo>
                    <a:pt x="2610612" y="617219"/>
                  </a:lnTo>
                  <a:lnTo>
                    <a:pt x="2612136" y="644651"/>
                  </a:lnTo>
                  <a:lnTo>
                    <a:pt x="2612136" y="646175"/>
                  </a:lnTo>
                  <a:lnTo>
                    <a:pt x="2613660" y="583691"/>
                  </a:lnTo>
                  <a:lnTo>
                    <a:pt x="2613660" y="534923"/>
                  </a:lnTo>
                  <a:lnTo>
                    <a:pt x="2615184" y="545591"/>
                  </a:lnTo>
                  <a:lnTo>
                    <a:pt x="2615184" y="731519"/>
                  </a:lnTo>
                  <a:lnTo>
                    <a:pt x="2615184" y="784859"/>
                  </a:lnTo>
                  <a:lnTo>
                    <a:pt x="2616708" y="909827"/>
                  </a:lnTo>
                  <a:lnTo>
                    <a:pt x="2618232" y="877823"/>
                  </a:lnTo>
                  <a:lnTo>
                    <a:pt x="2618232" y="970788"/>
                  </a:lnTo>
                  <a:lnTo>
                    <a:pt x="2618232" y="954023"/>
                  </a:lnTo>
                  <a:lnTo>
                    <a:pt x="2619756" y="827532"/>
                  </a:lnTo>
                  <a:lnTo>
                    <a:pt x="2619756" y="787907"/>
                  </a:lnTo>
                  <a:lnTo>
                    <a:pt x="2621280" y="836676"/>
                  </a:lnTo>
                  <a:lnTo>
                    <a:pt x="2621280" y="781811"/>
                  </a:lnTo>
                  <a:lnTo>
                    <a:pt x="2621280" y="830579"/>
                  </a:lnTo>
                  <a:lnTo>
                    <a:pt x="2622804" y="819911"/>
                  </a:lnTo>
                  <a:lnTo>
                    <a:pt x="2622804" y="704087"/>
                  </a:lnTo>
                  <a:lnTo>
                    <a:pt x="2624328" y="778763"/>
                  </a:lnTo>
                  <a:lnTo>
                    <a:pt x="2624328" y="669035"/>
                  </a:lnTo>
                  <a:lnTo>
                    <a:pt x="2624328" y="576071"/>
                  </a:lnTo>
                  <a:lnTo>
                    <a:pt x="2625852" y="614171"/>
                  </a:lnTo>
                  <a:lnTo>
                    <a:pt x="2625852" y="563879"/>
                  </a:lnTo>
                  <a:lnTo>
                    <a:pt x="2627376" y="576071"/>
                  </a:lnTo>
                  <a:lnTo>
                    <a:pt x="2627376" y="605027"/>
                  </a:lnTo>
                  <a:lnTo>
                    <a:pt x="2627376" y="819911"/>
                  </a:lnTo>
                  <a:lnTo>
                    <a:pt x="2628900" y="899159"/>
                  </a:lnTo>
                  <a:lnTo>
                    <a:pt x="2628900" y="902207"/>
                  </a:lnTo>
                  <a:lnTo>
                    <a:pt x="2630424" y="874776"/>
                  </a:lnTo>
                  <a:lnTo>
                    <a:pt x="2630424" y="946404"/>
                  </a:lnTo>
                  <a:lnTo>
                    <a:pt x="2630424" y="803147"/>
                  </a:lnTo>
                  <a:lnTo>
                    <a:pt x="2631948" y="694943"/>
                  </a:lnTo>
                  <a:lnTo>
                    <a:pt x="2631948" y="629411"/>
                  </a:lnTo>
                  <a:lnTo>
                    <a:pt x="2633472" y="685799"/>
                  </a:lnTo>
                  <a:lnTo>
                    <a:pt x="2633472" y="720851"/>
                  </a:lnTo>
                  <a:lnTo>
                    <a:pt x="2633472" y="733043"/>
                  </a:lnTo>
                  <a:lnTo>
                    <a:pt x="2634996" y="777239"/>
                  </a:lnTo>
                  <a:lnTo>
                    <a:pt x="2636520" y="792479"/>
                  </a:lnTo>
                  <a:lnTo>
                    <a:pt x="2636520" y="797051"/>
                  </a:lnTo>
                  <a:lnTo>
                    <a:pt x="2636520" y="926591"/>
                  </a:lnTo>
                  <a:lnTo>
                    <a:pt x="2636520" y="1005839"/>
                  </a:lnTo>
                  <a:lnTo>
                    <a:pt x="2638044" y="1014983"/>
                  </a:lnTo>
                  <a:lnTo>
                    <a:pt x="2639568" y="975359"/>
                  </a:lnTo>
                  <a:lnTo>
                    <a:pt x="2639568" y="1074420"/>
                  </a:lnTo>
                  <a:lnTo>
                    <a:pt x="2639568" y="1030223"/>
                  </a:lnTo>
                  <a:lnTo>
                    <a:pt x="2639568" y="1110995"/>
                  </a:lnTo>
                  <a:lnTo>
                    <a:pt x="2641092" y="1193292"/>
                  </a:lnTo>
                  <a:lnTo>
                    <a:pt x="2642616" y="1254252"/>
                  </a:lnTo>
                  <a:lnTo>
                    <a:pt x="2642616" y="1136904"/>
                  </a:lnTo>
                  <a:lnTo>
                    <a:pt x="2642616" y="935735"/>
                  </a:lnTo>
                  <a:lnTo>
                    <a:pt x="2642616" y="883919"/>
                  </a:lnTo>
                  <a:lnTo>
                    <a:pt x="2644140" y="882395"/>
                  </a:lnTo>
                  <a:lnTo>
                    <a:pt x="2645664" y="1075944"/>
                  </a:lnTo>
                  <a:lnTo>
                    <a:pt x="2645664" y="944879"/>
                  </a:lnTo>
                  <a:lnTo>
                    <a:pt x="2645664" y="890015"/>
                  </a:lnTo>
                  <a:lnTo>
                    <a:pt x="2647188" y="970788"/>
                  </a:lnTo>
                  <a:lnTo>
                    <a:pt x="2647188" y="1011935"/>
                  </a:lnTo>
                  <a:lnTo>
                    <a:pt x="2648712" y="946404"/>
                  </a:lnTo>
                  <a:lnTo>
                    <a:pt x="2648712" y="943355"/>
                  </a:lnTo>
                  <a:lnTo>
                    <a:pt x="2648712" y="880871"/>
                  </a:lnTo>
                  <a:lnTo>
                    <a:pt x="2650236" y="1027176"/>
                  </a:lnTo>
                  <a:lnTo>
                    <a:pt x="2650236" y="1101852"/>
                  </a:lnTo>
                  <a:lnTo>
                    <a:pt x="2651760" y="1066799"/>
                  </a:lnTo>
                  <a:lnTo>
                    <a:pt x="2651760" y="1062227"/>
                  </a:lnTo>
                  <a:lnTo>
                    <a:pt x="2653284" y="1094232"/>
                  </a:lnTo>
                  <a:lnTo>
                    <a:pt x="2653284" y="1034795"/>
                  </a:lnTo>
                  <a:lnTo>
                    <a:pt x="2654808" y="1030223"/>
                  </a:lnTo>
                  <a:lnTo>
                    <a:pt x="2654808" y="1060704"/>
                  </a:lnTo>
                  <a:lnTo>
                    <a:pt x="2654808" y="1089659"/>
                  </a:lnTo>
                  <a:lnTo>
                    <a:pt x="2656332" y="978407"/>
                  </a:lnTo>
                  <a:lnTo>
                    <a:pt x="2656332" y="976883"/>
                  </a:lnTo>
                  <a:lnTo>
                    <a:pt x="2657856" y="961644"/>
                  </a:lnTo>
                  <a:lnTo>
                    <a:pt x="2657856" y="1039367"/>
                  </a:lnTo>
                  <a:lnTo>
                    <a:pt x="2657856" y="1002791"/>
                  </a:lnTo>
                  <a:lnTo>
                    <a:pt x="2659380" y="1048511"/>
                  </a:lnTo>
                  <a:lnTo>
                    <a:pt x="2660904" y="1059180"/>
                  </a:lnTo>
                  <a:lnTo>
                    <a:pt x="2660904" y="1042415"/>
                  </a:lnTo>
                  <a:lnTo>
                    <a:pt x="2660904" y="1014983"/>
                  </a:lnTo>
                  <a:lnTo>
                    <a:pt x="2660904" y="987551"/>
                  </a:lnTo>
                  <a:lnTo>
                    <a:pt x="2662428" y="967739"/>
                  </a:lnTo>
                  <a:lnTo>
                    <a:pt x="2663952" y="923544"/>
                  </a:lnTo>
                  <a:lnTo>
                    <a:pt x="2663952" y="848867"/>
                  </a:lnTo>
                  <a:lnTo>
                    <a:pt x="2663952" y="914399"/>
                  </a:lnTo>
                  <a:lnTo>
                    <a:pt x="2663952" y="824483"/>
                  </a:lnTo>
                  <a:lnTo>
                    <a:pt x="2667000" y="775715"/>
                  </a:lnTo>
                  <a:lnTo>
                    <a:pt x="2667000" y="772667"/>
                  </a:lnTo>
                  <a:lnTo>
                    <a:pt x="2667000" y="836676"/>
                  </a:lnTo>
                  <a:lnTo>
                    <a:pt x="2667000" y="798575"/>
                  </a:lnTo>
                  <a:lnTo>
                    <a:pt x="2670048" y="870204"/>
                  </a:lnTo>
                  <a:lnTo>
                    <a:pt x="2670048" y="784859"/>
                  </a:lnTo>
                  <a:lnTo>
                    <a:pt x="2670048" y="888491"/>
                  </a:lnTo>
                  <a:lnTo>
                    <a:pt x="2671572" y="812291"/>
                  </a:lnTo>
                  <a:lnTo>
                    <a:pt x="2671572" y="906779"/>
                  </a:lnTo>
                  <a:lnTo>
                    <a:pt x="2673096" y="998219"/>
                  </a:lnTo>
                  <a:lnTo>
                    <a:pt x="2673096" y="1048511"/>
                  </a:lnTo>
                  <a:lnTo>
                    <a:pt x="2673096" y="900683"/>
                  </a:lnTo>
                  <a:lnTo>
                    <a:pt x="2674620" y="821435"/>
                  </a:lnTo>
                  <a:lnTo>
                    <a:pt x="2674620" y="941832"/>
                  </a:lnTo>
                  <a:lnTo>
                    <a:pt x="2676144" y="914399"/>
                  </a:lnTo>
                  <a:lnTo>
                    <a:pt x="2676144" y="842771"/>
                  </a:lnTo>
                  <a:lnTo>
                    <a:pt x="2677668" y="748283"/>
                  </a:lnTo>
                  <a:lnTo>
                    <a:pt x="2677668" y="745235"/>
                  </a:lnTo>
                  <a:lnTo>
                    <a:pt x="2679192" y="710183"/>
                  </a:lnTo>
                  <a:lnTo>
                    <a:pt x="2679192" y="729995"/>
                  </a:lnTo>
                  <a:lnTo>
                    <a:pt x="2679192" y="667511"/>
                  </a:lnTo>
                  <a:lnTo>
                    <a:pt x="2680716" y="661415"/>
                  </a:lnTo>
                  <a:lnTo>
                    <a:pt x="2680716" y="685799"/>
                  </a:lnTo>
                  <a:lnTo>
                    <a:pt x="2682240" y="649223"/>
                  </a:lnTo>
                  <a:lnTo>
                    <a:pt x="2682240" y="670559"/>
                  </a:lnTo>
                  <a:lnTo>
                    <a:pt x="2682240" y="768095"/>
                  </a:lnTo>
                  <a:lnTo>
                    <a:pt x="2683764" y="757427"/>
                  </a:lnTo>
                  <a:lnTo>
                    <a:pt x="2683764" y="769619"/>
                  </a:lnTo>
                  <a:lnTo>
                    <a:pt x="2685288" y="746759"/>
                  </a:lnTo>
                  <a:lnTo>
                    <a:pt x="2685288" y="761999"/>
                  </a:lnTo>
                  <a:lnTo>
                    <a:pt x="2685288" y="800099"/>
                  </a:lnTo>
                  <a:lnTo>
                    <a:pt x="2686812" y="743711"/>
                  </a:lnTo>
                  <a:lnTo>
                    <a:pt x="2686812" y="667511"/>
                  </a:lnTo>
                  <a:lnTo>
                    <a:pt x="2688336" y="696467"/>
                  </a:lnTo>
                  <a:lnTo>
                    <a:pt x="2688336" y="757427"/>
                  </a:lnTo>
                  <a:lnTo>
                    <a:pt x="2689860" y="812291"/>
                  </a:lnTo>
                  <a:lnTo>
                    <a:pt x="2689860" y="832104"/>
                  </a:lnTo>
                  <a:lnTo>
                    <a:pt x="2691384" y="963167"/>
                  </a:lnTo>
                  <a:lnTo>
                    <a:pt x="2691384" y="996695"/>
                  </a:lnTo>
                  <a:lnTo>
                    <a:pt x="2692908" y="975359"/>
                  </a:lnTo>
                  <a:lnTo>
                    <a:pt x="2692908" y="1069848"/>
                  </a:lnTo>
                  <a:lnTo>
                    <a:pt x="2692908" y="1068323"/>
                  </a:lnTo>
                  <a:lnTo>
                    <a:pt x="2694432" y="966215"/>
                  </a:lnTo>
                  <a:lnTo>
                    <a:pt x="2694432" y="1040891"/>
                  </a:lnTo>
                  <a:lnTo>
                    <a:pt x="2695956" y="1127760"/>
                  </a:lnTo>
                  <a:lnTo>
                    <a:pt x="2695956" y="1161288"/>
                  </a:lnTo>
                  <a:lnTo>
                    <a:pt x="2695956" y="1155192"/>
                  </a:lnTo>
                  <a:lnTo>
                    <a:pt x="2697480" y="1246632"/>
                  </a:lnTo>
                  <a:lnTo>
                    <a:pt x="2697480" y="1120139"/>
                  </a:lnTo>
                  <a:lnTo>
                    <a:pt x="2699004" y="1179576"/>
                  </a:lnTo>
                  <a:lnTo>
                    <a:pt x="2699004" y="969263"/>
                  </a:lnTo>
                  <a:lnTo>
                    <a:pt x="2699004" y="1088136"/>
                  </a:lnTo>
                  <a:lnTo>
                    <a:pt x="2700528" y="1072895"/>
                  </a:lnTo>
                  <a:lnTo>
                    <a:pt x="2700528" y="998219"/>
                  </a:lnTo>
                  <a:lnTo>
                    <a:pt x="2702052" y="993647"/>
                  </a:lnTo>
                  <a:lnTo>
                    <a:pt x="2702052" y="1101852"/>
                  </a:lnTo>
                  <a:lnTo>
                    <a:pt x="2702052" y="1080515"/>
                  </a:lnTo>
                  <a:lnTo>
                    <a:pt x="2703576" y="992123"/>
                  </a:lnTo>
                  <a:lnTo>
                    <a:pt x="2703576" y="1013459"/>
                  </a:lnTo>
                  <a:lnTo>
                    <a:pt x="2705100" y="1086611"/>
                  </a:lnTo>
                  <a:lnTo>
                    <a:pt x="2705100" y="1196339"/>
                  </a:lnTo>
                  <a:lnTo>
                    <a:pt x="2705100" y="1150620"/>
                  </a:lnTo>
                  <a:lnTo>
                    <a:pt x="2706624" y="1203960"/>
                  </a:lnTo>
                  <a:lnTo>
                    <a:pt x="2706624" y="1249680"/>
                  </a:lnTo>
                  <a:lnTo>
                    <a:pt x="2708148" y="1232915"/>
                  </a:lnTo>
                  <a:lnTo>
                    <a:pt x="2708148" y="1146048"/>
                  </a:lnTo>
                  <a:lnTo>
                    <a:pt x="2709672" y="1088136"/>
                  </a:lnTo>
                  <a:lnTo>
                    <a:pt x="2709672" y="1158239"/>
                  </a:lnTo>
                  <a:lnTo>
                    <a:pt x="2711196" y="1124711"/>
                  </a:lnTo>
                  <a:lnTo>
                    <a:pt x="2711196" y="1039367"/>
                  </a:lnTo>
                  <a:lnTo>
                    <a:pt x="2711196" y="1053083"/>
                  </a:lnTo>
                  <a:lnTo>
                    <a:pt x="2712720" y="1043939"/>
                  </a:lnTo>
                  <a:lnTo>
                    <a:pt x="2712720" y="1022604"/>
                  </a:lnTo>
                  <a:lnTo>
                    <a:pt x="2714244" y="1063752"/>
                  </a:lnTo>
                  <a:lnTo>
                    <a:pt x="2714244" y="1016507"/>
                  </a:lnTo>
                  <a:lnTo>
                    <a:pt x="2714244" y="1098804"/>
                  </a:lnTo>
                  <a:lnTo>
                    <a:pt x="2715768" y="1120139"/>
                  </a:lnTo>
                  <a:lnTo>
                    <a:pt x="2717292" y="1114044"/>
                  </a:lnTo>
                  <a:lnTo>
                    <a:pt x="2717292" y="1046988"/>
                  </a:lnTo>
                  <a:lnTo>
                    <a:pt x="2717292" y="1062227"/>
                  </a:lnTo>
                  <a:lnTo>
                    <a:pt x="2717292" y="1043939"/>
                  </a:lnTo>
                  <a:lnTo>
                    <a:pt x="2718816" y="925067"/>
                  </a:lnTo>
                  <a:lnTo>
                    <a:pt x="2720340" y="917447"/>
                  </a:lnTo>
                  <a:lnTo>
                    <a:pt x="2720340" y="996695"/>
                  </a:lnTo>
                  <a:lnTo>
                    <a:pt x="2720340" y="972311"/>
                  </a:lnTo>
                  <a:lnTo>
                    <a:pt x="2720340" y="1086611"/>
                  </a:lnTo>
                  <a:lnTo>
                    <a:pt x="2721864" y="1162811"/>
                  </a:lnTo>
                  <a:lnTo>
                    <a:pt x="2723388" y="1187195"/>
                  </a:lnTo>
                  <a:lnTo>
                    <a:pt x="2723388" y="1130808"/>
                  </a:lnTo>
                  <a:lnTo>
                    <a:pt x="2723388" y="1062227"/>
                  </a:lnTo>
                  <a:lnTo>
                    <a:pt x="2723388" y="1059180"/>
                  </a:lnTo>
                  <a:lnTo>
                    <a:pt x="2724912" y="1030223"/>
                  </a:lnTo>
                  <a:lnTo>
                    <a:pt x="2726436" y="1109471"/>
                  </a:lnTo>
                  <a:lnTo>
                    <a:pt x="2726436" y="1088136"/>
                  </a:lnTo>
                  <a:lnTo>
                    <a:pt x="2726436" y="1144523"/>
                  </a:lnTo>
                  <a:lnTo>
                    <a:pt x="2727960" y="1059180"/>
                  </a:lnTo>
                  <a:lnTo>
                    <a:pt x="2727960" y="1112520"/>
                  </a:lnTo>
                  <a:lnTo>
                    <a:pt x="2729484" y="1165860"/>
                  </a:lnTo>
                  <a:lnTo>
                    <a:pt x="2729484" y="1103376"/>
                  </a:lnTo>
                  <a:lnTo>
                    <a:pt x="2729484" y="970788"/>
                  </a:lnTo>
                  <a:lnTo>
                    <a:pt x="2731008" y="987551"/>
                  </a:lnTo>
                  <a:lnTo>
                    <a:pt x="2731008" y="1016507"/>
                  </a:lnTo>
                  <a:lnTo>
                    <a:pt x="2732532" y="1007363"/>
                  </a:lnTo>
                  <a:lnTo>
                    <a:pt x="2732532" y="978407"/>
                  </a:lnTo>
                  <a:lnTo>
                    <a:pt x="2732532" y="981455"/>
                  </a:lnTo>
                  <a:lnTo>
                    <a:pt x="2734056" y="1019555"/>
                  </a:lnTo>
                  <a:lnTo>
                    <a:pt x="2735580" y="1016507"/>
                  </a:lnTo>
                  <a:lnTo>
                    <a:pt x="2735580" y="947927"/>
                  </a:lnTo>
                  <a:lnTo>
                    <a:pt x="2735580" y="1051559"/>
                  </a:lnTo>
                  <a:lnTo>
                    <a:pt x="2737104" y="1043939"/>
                  </a:lnTo>
                  <a:lnTo>
                    <a:pt x="2738628" y="1072895"/>
                  </a:lnTo>
                  <a:lnTo>
                    <a:pt x="2738628" y="1056132"/>
                  </a:lnTo>
                  <a:lnTo>
                    <a:pt x="2738628" y="1063752"/>
                  </a:lnTo>
                  <a:lnTo>
                    <a:pt x="2738628" y="1106423"/>
                  </a:lnTo>
                  <a:lnTo>
                    <a:pt x="2740152" y="1097280"/>
                  </a:lnTo>
                  <a:lnTo>
                    <a:pt x="2741676" y="1018032"/>
                  </a:lnTo>
                  <a:lnTo>
                    <a:pt x="2741676" y="1080515"/>
                  </a:lnTo>
                  <a:lnTo>
                    <a:pt x="2741676" y="1034795"/>
                  </a:lnTo>
                  <a:lnTo>
                    <a:pt x="2741676" y="1001267"/>
                  </a:lnTo>
                  <a:lnTo>
                    <a:pt x="2743200" y="955547"/>
                  </a:lnTo>
                  <a:lnTo>
                    <a:pt x="2744724" y="954023"/>
                  </a:lnTo>
                  <a:lnTo>
                    <a:pt x="2744724" y="922019"/>
                  </a:lnTo>
                  <a:lnTo>
                    <a:pt x="2744724" y="928115"/>
                  </a:lnTo>
                  <a:lnTo>
                    <a:pt x="2744724" y="908304"/>
                  </a:lnTo>
                  <a:lnTo>
                    <a:pt x="2746248" y="958595"/>
                  </a:lnTo>
                  <a:lnTo>
                    <a:pt x="2747772" y="929639"/>
                  </a:lnTo>
                  <a:lnTo>
                    <a:pt x="2747772" y="871727"/>
                  </a:lnTo>
                  <a:lnTo>
                    <a:pt x="2747772" y="832104"/>
                  </a:lnTo>
                  <a:lnTo>
                    <a:pt x="2749296" y="813815"/>
                  </a:lnTo>
                  <a:lnTo>
                    <a:pt x="2749296" y="726947"/>
                  </a:lnTo>
                  <a:lnTo>
                    <a:pt x="2750820" y="659891"/>
                  </a:lnTo>
                  <a:lnTo>
                    <a:pt x="2750820" y="565403"/>
                  </a:lnTo>
                  <a:lnTo>
                    <a:pt x="2752344" y="557783"/>
                  </a:lnTo>
                  <a:lnTo>
                    <a:pt x="2752344" y="580643"/>
                  </a:lnTo>
                  <a:lnTo>
                    <a:pt x="2753868" y="605027"/>
                  </a:lnTo>
                  <a:lnTo>
                    <a:pt x="2753868" y="449579"/>
                  </a:lnTo>
                  <a:lnTo>
                    <a:pt x="2753868" y="446531"/>
                  </a:lnTo>
                  <a:lnTo>
                    <a:pt x="2755392" y="422147"/>
                  </a:lnTo>
                  <a:lnTo>
                    <a:pt x="2755392" y="457199"/>
                  </a:lnTo>
                  <a:lnTo>
                    <a:pt x="2756916" y="499871"/>
                  </a:lnTo>
                  <a:lnTo>
                    <a:pt x="2756916" y="464819"/>
                  </a:lnTo>
                  <a:lnTo>
                    <a:pt x="2756916" y="448055"/>
                  </a:lnTo>
                  <a:lnTo>
                    <a:pt x="2758440" y="454151"/>
                  </a:lnTo>
                  <a:lnTo>
                    <a:pt x="2758440" y="510539"/>
                  </a:lnTo>
                  <a:lnTo>
                    <a:pt x="2759964" y="496823"/>
                  </a:lnTo>
                  <a:lnTo>
                    <a:pt x="2759964" y="588263"/>
                  </a:lnTo>
                  <a:lnTo>
                    <a:pt x="2759964" y="611123"/>
                  </a:lnTo>
                  <a:lnTo>
                    <a:pt x="2761488" y="592835"/>
                  </a:lnTo>
                  <a:lnTo>
                    <a:pt x="2761488" y="522731"/>
                  </a:lnTo>
                  <a:lnTo>
                    <a:pt x="2763012" y="550163"/>
                  </a:lnTo>
                  <a:lnTo>
                    <a:pt x="2763012" y="531875"/>
                  </a:lnTo>
                  <a:lnTo>
                    <a:pt x="2763012" y="521207"/>
                  </a:lnTo>
                  <a:lnTo>
                    <a:pt x="2764536" y="484631"/>
                  </a:lnTo>
                  <a:lnTo>
                    <a:pt x="2764536" y="574547"/>
                  </a:lnTo>
                  <a:lnTo>
                    <a:pt x="2766060" y="595883"/>
                  </a:lnTo>
                  <a:lnTo>
                    <a:pt x="2766060" y="649223"/>
                  </a:lnTo>
                  <a:lnTo>
                    <a:pt x="2766060" y="679703"/>
                  </a:lnTo>
                  <a:lnTo>
                    <a:pt x="2767584" y="679703"/>
                  </a:lnTo>
                  <a:lnTo>
                    <a:pt x="2767584" y="678179"/>
                  </a:lnTo>
                  <a:lnTo>
                    <a:pt x="2769108" y="722375"/>
                  </a:lnTo>
                  <a:lnTo>
                    <a:pt x="2769108" y="705611"/>
                  </a:lnTo>
                  <a:lnTo>
                    <a:pt x="2769108" y="728471"/>
                  </a:lnTo>
                  <a:lnTo>
                    <a:pt x="2770632" y="749807"/>
                  </a:lnTo>
                  <a:lnTo>
                    <a:pt x="2770632" y="739139"/>
                  </a:lnTo>
                  <a:lnTo>
                    <a:pt x="2772156" y="691895"/>
                  </a:lnTo>
                  <a:lnTo>
                    <a:pt x="2772156" y="734567"/>
                  </a:lnTo>
                  <a:lnTo>
                    <a:pt x="2773680" y="751331"/>
                  </a:lnTo>
                  <a:lnTo>
                    <a:pt x="2773680" y="760475"/>
                  </a:lnTo>
                  <a:lnTo>
                    <a:pt x="2773680" y="723899"/>
                  </a:lnTo>
                  <a:lnTo>
                    <a:pt x="2775204" y="737615"/>
                  </a:lnTo>
                  <a:lnTo>
                    <a:pt x="2775204" y="807719"/>
                  </a:lnTo>
                  <a:lnTo>
                    <a:pt x="2776728" y="794003"/>
                  </a:lnTo>
                  <a:lnTo>
                    <a:pt x="2776728" y="789431"/>
                  </a:lnTo>
                  <a:lnTo>
                    <a:pt x="2776728" y="803147"/>
                  </a:lnTo>
                  <a:lnTo>
                    <a:pt x="2778252" y="816863"/>
                  </a:lnTo>
                  <a:lnTo>
                    <a:pt x="2779776" y="844295"/>
                  </a:lnTo>
                  <a:lnTo>
                    <a:pt x="2779776" y="836676"/>
                  </a:lnTo>
                  <a:lnTo>
                    <a:pt x="2779776" y="841247"/>
                  </a:lnTo>
                  <a:lnTo>
                    <a:pt x="2781300" y="835151"/>
                  </a:lnTo>
                  <a:lnTo>
                    <a:pt x="2781300" y="856488"/>
                  </a:lnTo>
                  <a:lnTo>
                    <a:pt x="2782824" y="891539"/>
                  </a:lnTo>
                  <a:lnTo>
                    <a:pt x="2782824" y="845819"/>
                  </a:lnTo>
                  <a:lnTo>
                    <a:pt x="2782824" y="870204"/>
                  </a:lnTo>
                  <a:lnTo>
                    <a:pt x="2784348" y="893063"/>
                  </a:lnTo>
                  <a:lnTo>
                    <a:pt x="2784348" y="883919"/>
                  </a:lnTo>
                  <a:lnTo>
                    <a:pt x="2785872" y="865632"/>
                  </a:lnTo>
                  <a:lnTo>
                    <a:pt x="2785872" y="888491"/>
                  </a:lnTo>
                  <a:lnTo>
                    <a:pt x="2785872" y="893063"/>
                  </a:lnTo>
                  <a:lnTo>
                    <a:pt x="2787396" y="920495"/>
                  </a:lnTo>
                  <a:lnTo>
                    <a:pt x="2787396" y="946404"/>
                  </a:lnTo>
                  <a:lnTo>
                    <a:pt x="2788920" y="957071"/>
                  </a:lnTo>
                  <a:lnTo>
                    <a:pt x="2788920" y="931163"/>
                  </a:lnTo>
                  <a:lnTo>
                    <a:pt x="2788920" y="940307"/>
                  </a:lnTo>
                  <a:lnTo>
                    <a:pt x="2790444" y="993647"/>
                  </a:lnTo>
                  <a:lnTo>
                    <a:pt x="2790444" y="961644"/>
                  </a:lnTo>
                  <a:lnTo>
                    <a:pt x="2791968" y="984504"/>
                  </a:lnTo>
                  <a:lnTo>
                    <a:pt x="2791968" y="976883"/>
                  </a:lnTo>
                  <a:lnTo>
                    <a:pt x="2791968" y="970788"/>
                  </a:lnTo>
                  <a:lnTo>
                    <a:pt x="2793492" y="946404"/>
                  </a:lnTo>
                  <a:lnTo>
                    <a:pt x="2795016" y="914399"/>
                  </a:lnTo>
                  <a:lnTo>
                    <a:pt x="2795016" y="885444"/>
                  </a:lnTo>
                  <a:lnTo>
                    <a:pt x="2795016" y="868679"/>
                  </a:lnTo>
                  <a:lnTo>
                    <a:pt x="2795016" y="888491"/>
                  </a:lnTo>
                  <a:lnTo>
                    <a:pt x="2796540" y="868679"/>
                  </a:lnTo>
                  <a:lnTo>
                    <a:pt x="2798064" y="842771"/>
                  </a:lnTo>
                  <a:lnTo>
                    <a:pt x="2798064" y="862583"/>
                  </a:lnTo>
                  <a:lnTo>
                    <a:pt x="2798064" y="909827"/>
                  </a:lnTo>
                  <a:lnTo>
                    <a:pt x="2798064" y="952499"/>
                  </a:lnTo>
                  <a:lnTo>
                    <a:pt x="2799588" y="986027"/>
                  </a:lnTo>
                  <a:lnTo>
                    <a:pt x="2801112" y="961644"/>
                  </a:lnTo>
                  <a:lnTo>
                    <a:pt x="2801112" y="925067"/>
                  </a:lnTo>
                  <a:lnTo>
                    <a:pt x="2801112" y="917447"/>
                  </a:lnTo>
                  <a:lnTo>
                    <a:pt x="2801112" y="908304"/>
                  </a:lnTo>
                  <a:lnTo>
                    <a:pt x="2802636" y="963167"/>
                  </a:lnTo>
                  <a:lnTo>
                    <a:pt x="2804160" y="911351"/>
                  </a:lnTo>
                  <a:lnTo>
                    <a:pt x="2804160" y="912876"/>
                  </a:lnTo>
                  <a:lnTo>
                    <a:pt x="2804160" y="824483"/>
                  </a:lnTo>
                  <a:lnTo>
                    <a:pt x="2804160" y="845819"/>
                  </a:lnTo>
                  <a:lnTo>
                    <a:pt x="2805684" y="838199"/>
                  </a:lnTo>
                  <a:lnTo>
                    <a:pt x="2807208" y="826007"/>
                  </a:lnTo>
                  <a:lnTo>
                    <a:pt x="2807208" y="882395"/>
                  </a:lnTo>
                  <a:lnTo>
                    <a:pt x="2807208" y="839723"/>
                  </a:lnTo>
                  <a:lnTo>
                    <a:pt x="2808732" y="797051"/>
                  </a:lnTo>
                  <a:lnTo>
                    <a:pt x="2808732" y="832104"/>
                  </a:lnTo>
                  <a:lnTo>
                    <a:pt x="2810256" y="790955"/>
                  </a:lnTo>
                  <a:lnTo>
                    <a:pt x="2810256" y="813815"/>
                  </a:lnTo>
                  <a:lnTo>
                    <a:pt x="2810256" y="728471"/>
                  </a:lnTo>
                  <a:lnTo>
                    <a:pt x="2811780" y="655319"/>
                  </a:lnTo>
                  <a:lnTo>
                    <a:pt x="2811780" y="717803"/>
                  </a:lnTo>
                  <a:lnTo>
                    <a:pt x="2813304" y="772667"/>
                  </a:lnTo>
                  <a:lnTo>
                    <a:pt x="2813304" y="751331"/>
                  </a:lnTo>
                  <a:lnTo>
                    <a:pt x="2814828" y="772667"/>
                  </a:lnTo>
                  <a:lnTo>
                    <a:pt x="2814828" y="638555"/>
                  </a:lnTo>
                  <a:lnTo>
                    <a:pt x="2816352" y="510539"/>
                  </a:lnTo>
                  <a:lnTo>
                    <a:pt x="2816352" y="504443"/>
                  </a:lnTo>
                  <a:lnTo>
                    <a:pt x="2816352" y="566927"/>
                  </a:lnTo>
                  <a:lnTo>
                    <a:pt x="2817876" y="644651"/>
                  </a:lnTo>
                  <a:lnTo>
                    <a:pt x="2819400" y="579119"/>
                  </a:lnTo>
                  <a:lnTo>
                    <a:pt x="2819400" y="507491"/>
                  </a:lnTo>
                  <a:lnTo>
                    <a:pt x="2819400" y="518159"/>
                  </a:lnTo>
                  <a:lnTo>
                    <a:pt x="2819400" y="554735"/>
                  </a:lnTo>
                  <a:lnTo>
                    <a:pt x="2820924" y="463295"/>
                  </a:lnTo>
                  <a:lnTo>
                    <a:pt x="2822448" y="522731"/>
                  </a:lnTo>
                  <a:lnTo>
                    <a:pt x="2822448" y="568451"/>
                  </a:lnTo>
                  <a:lnTo>
                    <a:pt x="2822448" y="505967"/>
                  </a:lnTo>
                  <a:lnTo>
                    <a:pt x="2822448" y="687323"/>
                  </a:lnTo>
                  <a:lnTo>
                    <a:pt x="2823972" y="670559"/>
                  </a:lnTo>
                  <a:lnTo>
                    <a:pt x="2825496" y="711707"/>
                  </a:lnTo>
                  <a:lnTo>
                    <a:pt x="2825496" y="672083"/>
                  </a:lnTo>
                  <a:lnTo>
                    <a:pt x="2825496" y="609599"/>
                  </a:lnTo>
                  <a:lnTo>
                    <a:pt x="2825496" y="618743"/>
                  </a:lnTo>
                  <a:lnTo>
                    <a:pt x="2828544" y="547115"/>
                  </a:lnTo>
                  <a:lnTo>
                    <a:pt x="2828544" y="573023"/>
                  </a:lnTo>
                  <a:lnTo>
                    <a:pt x="2828544" y="586739"/>
                  </a:lnTo>
                  <a:lnTo>
                    <a:pt x="2830068" y="630935"/>
                  </a:lnTo>
                  <a:lnTo>
                    <a:pt x="2830068" y="655319"/>
                  </a:lnTo>
                  <a:lnTo>
                    <a:pt x="2831592" y="644651"/>
                  </a:lnTo>
                  <a:lnTo>
                    <a:pt x="2831592" y="697991"/>
                  </a:lnTo>
                  <a:lnTo>
                    <a:pt x="2831592" y="807719"/>
                  </a:lnTo>
                  <a:lnTo>
                    <a:pt x="2833116" y="829055"/>
                  </a:lnTo>
                  <a:lnTo>
                    <a:pt x="2833116" y="932688"/>
                  </a:lnTo>
                  <a:lnTo>
                    <a:pt x="2834640" y="920495"/>
                  </a:lnTo>
                  <a:lnTo>
                    <a:pt x="2834640" y="932688"/>
                  </a:lnTo>
                  <a:lnTo>
                    <a:pt x="2834640" y="918971"/>
                  </a:lnTo>
                  <a:lnTo>
                    <a:pt x="2836164" y="941832"/>
                  </a:lnTo>
                  <a:lnTo>
                    <a:pt x="2836164" y="922019"/>
                  </a:lnTo>
                  <a:lnTo>
                    <a:pt x="2837688" y="987551"/>
                  </a:lnTo>
                  <a:lnTo>
                    <a:pt x="2837688" y="1002791"/>
                  </a:lnTo>
                  <a:lnTo>
                    <a:pt x="2839212" y="1053083"/>
                  </a:lnTo>
                  <a:lnTo>
                    <a:pt x="2839212" y="1045463"/>
                  </a:lnTo>
                  <a:lnTo>
                    <a:pt x="2840736" y="1080515"/>
                  </a:lnTo>
                  <a:lnTo>
                    <a:pt x="2840736" y="1187195"/>
                  </a:lnTo>
                  <a:lnTo>
                    <a:pt x="2840736" y="1097280"/>
                  </a:lnTo>
                  <a:lnTo>
                    <a:pt x="2842260" y="1083564"/>
                  </a:lnTo>
                  <a:lnTo>
                    <a:pt x="2842260" y="1011935"/>
                  </a:lnTo>
                  <a:lnTo>
                    <a:pt x="2843784" y="952499"/>
                  </a:lnTo>
                  <a:lnTo>
                    <a:pt x="2843784" y="1051559"/>
                  </a:lnTo>
                  <a:lnTo>
                    <a:pt x="2843784" y="1118615"/>
                  </a:lnTo>
                  <a:lnTo>
                    <a:pt x="2845308" y="1149095"/>
                  </a:lnTo>
                  <a:lnTo>
                    <a:pt x="2845308" y="1117092"/>
                  </a:lnTo>
                  <a:lnTo>
                    <a:pt x="2846832" y="1088136"/>
                  </a:lnTo>
                  <a:lnTo>
                    <a:pt x="2846832" y="1051559"/>
                  </a:lnTo>
                  <a:lnTo>
                    <a:pt x="2846832" y="1082039"/>
                  </a:lnTo>
                  <a:lnTo>
                    <a:pt x="2848356" y="1138427"/>
                  </a:lnTo>
                  <a:lnTo>
                    <a:pt x="2848356" y="1178052"/>
                  </a:lnTo>
                  <a:lnTo>
                    <a:pt x="2849880" y="1213104"/>
                  </a:lnTo>
                  <a:lnTo>
                    <a:pt x="2849880" y="1120139"/>
                  </a:lnTo>
                  <a:lnTo>
                    <a:pt x="2851404" y="1085088"/>
                  </a:lnTo>
                  <a:lnTo>
                    <a:pt x="2851404" y="1190243"/>
                  </a:lnTo>
                  <a:lnTo>
                    <a:pt x="2851404" y="1103376"/>
                  </a:lnTo>
                  <a:lnTo>
                    <a:pt x="2852928" y="1117092"/>
                  </a:lnTo>
                  <a:lnTo>
                    <a:pt x="2854452" y="1149095"/>
                  </a:lnTo>
                  <a:lnTo>
                    <a:pt x="2854452" y="1089659"/>
                  </a:lnTo>
                  <a:lnTo>
                    <a:pt x="2854452" y="1153667"/>
                  </a:lnTo>
                  <a:lnTo>
                    <a:pt x="2855976" y="1144523"/>
                  </a:lnTo>
                  <a:lnTo>
                    <a:pt x="2855976" y="1200911"/>
                  </a:lnTo>
                  <a:lnTo>
                    <a:pt x="2857500" y="1164336"/>
                  </a:lnTo>
                  <a:lnTo>
                    <a:pt x="2857500" y="1197864"/>
                  </a:lnTo>
                  <a:lnTo>
                    <a:pt x="2857500" y="1228343"/>
                  </a:lnTo>
                  <a:lnTo>
                    <a:pt x="2859024" y="1246632"/>
                  </a:lnTo>
                  <a:lnTo>
                    <a:pt x="2860548" y="1130808"/>
                  </a:lnTo>
                  <a:lnTo>
                    <a:pt x="2860548" y="1139952"/>
                  </a:lnTo>
                  <a:lnTo>
                    <a:pt x="2860548" y="1144523"/>
                  </a:lnTo>
                  <a:lnTo>
                    <a:pt x="2862072" y="1171955"/>
                  </a:lnTo>
                  <a:lnTo>
                    <a:pt x="2862072" y="1124711"/>
                  </a:lnTo>
                  <a:lnTo>
                    <a:pt x="2863596" y="1086611"/>
                  </a:lnTo>
                  <a:lnTo>
                    <a:pt x="2863596" y="1126236"/>
                  </a:lnTo>
                  <a:lnTo>
                    <a:pt x="2863596" y="1005839"/>
                  </a:lnTo>
                  <a:lnTo>
                    <a:pt x="2865120" y="1057655"/>
                  </a:lnTo>
                  <a:lnTo>
                    <a:pt x="2865120" y="1007363"/>
                  </a:lnTo>
                  <a:lnTo>
                    <a:pt x="2866644" y="999744"/>
                  </a:lnTo>
                  <a:lnTo>
                    <a:pt x="2866644" y="912876"/>
                  </a:lnTo>
                  <a:lnTo>
                    <a:pt x="2866644" y="947927"/>
                  </a:lnTo>
                  <a:lnTo>
                    <a:pt x="2868168" y="918971"/>
                  </a:lnTo>
                  <a:lnTo>
                    <a:pt x="2868168" y="794003"/>
                  </a:lnTo>
                  <a:lnTo>
                    <a:pt x="2869692" y="897635"/>
                  </a:lnTo>
                  <a:lnTo>
                    <a:pt x="2869692" y="890015"/>
                  </a:lnTo>
                  <a:lnTo>
                    <a:pt x="2869692" y="1031747"/>
                  </a:lnTo>
                  <a:lnTo>
                    <a:pt x="2871216" y="1013459"/>
                  </a:lnTo>
                  <a:lnTo>
                    <a:pt x="2871216" y="1040891"/>
                  </a:lnTo>
                  <a:lnTo>
                    <a:pt x="2872740" y="1121664"/>
                  </a:lnTo>
                  <a:lnTo>
                    <a:pt x="2872740" y="1101852"/>
                  </a:lnTo>
                  <a:lnTo>
                    <a:pt x="2872740" y="1165860"/>
                  </a:lnTo>
                  <a:lnTo>
                    <a:pt x="2874264" y="1197864"/>
                  </a:lnTo>
                  <a:lnTo>
                    <a:pt x="2875788" y="1219199"/>
                  </a:lnTo>
                  <a:lnTo>
                    <a:pt x="2875788" y="1239011"/>
                  </a:lnTo>
                  <a:lnTo>
                    <a:pt x="2875788" y="1257299"/>
                  </a:lnTo>
                  <a:lnTo>
                    <a:pt x="2877312" y="1181099"/>
                  </a:lnTo>
                  <a:lnTo>
                    <a:pt x="2878836" y="1193292"/>
                  </a:lnTo>
                  <a:lnTo>
                    <a:pt x="2878836" y="1255776"/>
                  </a:lnTo>
                  <a:lnTo>
                    <a:pt x="2878836" y="1251204"/>
                  </a:lnTo>
                  <a:lnTo>
                    <a:pt x="2878836" y="1196339"/>
                  </a:lnTo>
                  <a:lnTo>
                    <a:pt x="2880360" y="1129283"/>
                  </a:lnTo>
                  <a:lnTo>
                    <a:pt x="2881884" y="1184148"/>
                  </a:lnTo>
                  <a:lnTo>
                    <a:pt x="2881884" y="1083564"/>
                  </a:lnTo>
                  <a:lnTo>
                    <a:pt x="2881884" y="1107948"/>
                  </a:lnTo>
                  <a:lnTo>
                    <a:pt x="2881884" y="1078992"/>
                  </a:lnTo>
                  <a:lnTo>
                    <a:pt x="2883408" y="1031747"/>
                  </a:lnTo>
                  <a:lnTo>
                    <a:pt x="2884932" y="1024127"/>
                  </a:lnTo>
                  <a:lnTo>
                    <a:pt x="2884932" y="1014983"/>
                  </a:lnTo>
                  <a:lnTo>
                    <a:pt x="2884932" y="1051559"/>
                  </a:lnTo>
                  <a:lnTo>
                    <a:pt x="2886456" y="1007363"/>
                  </a:lnTo>
                  <a:lnTo>
                    <a:pt x="2887980" y="949451"/>
                  </a:lnTo>
                  <a:lnTo>
                    <a:pt x="2887980" y="1114044"/>
                  </a:lnTo>
                  <a:lnTo>
                    <a:pt x="2887980" y="1097280"/>
                  </a:lnTo>
                  <a:lnTo>
                    <a:pt x="2889504" y="1018032"/>
                  </a:lnTo>
                  <a:lnTo>
                    <a:pt x="2889504" y="981455"/>
                  </a:lnTo>
                  <a:lnTo>
                    <a:pt x="2891028" y="1002791"/>
                  </a:lnTo>
                  <a:lnTo>
                    <a:pt x="2891028" y="1091183"/>
                  </a:lnTo>
                  <a:lnTo>
                    <a:pt x="2891028" y="1086611"/>
                  </a:lnTo>
                  <a:lnTo>
                    <a:pt x="2892552" y="1127760"/>
                  </a:lnTo>
                  <a:lnTo>
                    <a:pt x="2892552" y="1100327"/>
                  </a:lnTo>
                  <a:lnTo>
                    <a:pt x="2894076" y="1149095"/>
                  </a:lnTo>
                  <a:lnTo>
                    <a:pt x="2894076" y="1126236"/>
                  </a:lnTo>
                  <a:lnTo>
                    <a:pt x="2894076" y="1168908"/>
                  </a:lnTo>
                  <a:lnTo>
                    <a:pt x="2895600" y="1092708"/>
                  </a:lnTo>
                  <a:lnTo>
                    <a:pt x="2897124" y="1121664"/>
                  </a:lnTo>
                  <a:lnTo>
                    <a:pt x="2897124" y="1138427"/>
                  </a:lnTo>
                  <a:lnTo>
                    <a:pt x="2897124" y="1074420"/>
                  </a:lnTo>
                  <a:lnTo>
                    <a:pt x="2898648" y="1117092"/>
                  </a:lnTo>
                  <a:lnTo>
                    <a:pt x="2900172" y="1104899"/>
                  </a:lnTo>
                  <a:lnTo>
                    <a:pt x="2900172" y="1147571"/>
                  </a:lnTo>
                  <a:lnTo>
                    <a:pt x="2900172" y="1100327"/>
                  </a:lnTo>
                  <a:lnTo>
                    <a:pt x="2900172" y="1033271"/>
                  </a:lnTo>
                  <a:lnTo>
                    <a:pt x="2901696" y="1071371"/>
                  </a:lnTo>
                  <a:lnTo>
                    <a:pt x="2903220" y="1037844"/>
                  </a:lnTo>
                  <a:lnTo>
                    <a:pt x="2903220" y="943355"/>
                  </a:lnTo>
                  <a:lnTo>
                    <a:pt x="2903220" y="906779"/>
                  </a:lnTo>
                  <a:lnTo>
                    <a:pt x="2903220" y="975359"/>
                  </a:lnTo>
                  <a:lnTo>
                    <a:pt x="2904744" y="874776"/>
                  </a:lnTo>
                  <a:lnTo>
                    <a:pt x="2906268" y="886967"/>
                  </a:lnTo>
                  <a:lnTo>
                    <a:pt x="2906268" y="912876"/>
                  </a:lnTo>
                  <a:lnTo>
                    <a:pt x="2906268" y="885444"/>
                  </a:lnTo>
                  <a:lnTo>
                    <a:pt x="2907792" y="842771"/>
                  </a:lnTo>
                  <a:lnTo>
                    <a:pt x="2909316" y="858011"/>
                  </a:lnTo>
                  <a:lnTo>
                    <a:pt x="2909316" y="960119"/>
                  </a:lnTo>
                  <a:lnTo>
                    <a:pt x="2909316" y="896111"/>
                  </a:lnTo>
                  <a:lnTo>
                    <a:pt x="2910840" y="981455"/>
                  </a:lnTo>
                  <a:lnTo>
                    <a:pt x="2910840" y="1101852"/>
                  </a:lnTo>
                  <a:lnTo>
                    <a:pt x="2912364" y="1022604"/>
                  </a:lnTo>
                  <a:lnTo>
                    <a:pt x="2912364" y="1046988"/>
                  </a:lnTo>
                  <a:lnTo>
                    <a:pt x="2913888" y="1001267"/>
                  </a:lnTo>
                  <a:lnTo>
                    <a:pt x="2913888" y="1018032"/>
                  </a:lnTo>
                  <a:lnTo>
                    <a:pt x="2915412" y="957071"/>
                  </a:lnTo>
                  <a:lnTo>
                    <a:pt x="2915412" y="967739"/>
                  </a:lnTo>
                  <a:lnTo>
                    <a:pt x="2915412" y="912876"/>
                  </a:lnTo>
                  <a:lnTo>
                    <a:pt x="2916936" y="917447"/>
                  </a:lnTo>
                  <a:lnTo>
                    <a:pt x="2916936" y="827532"/>
                  </a:lnTo>
                  <a:lnTo>
                    <a:pt x="2918460" y="778763"/>
                  </a:lnTo>
                  <a:lnTo>
                    <a:pt x="2918460" y="821435"/>
                  </a:lnTo>
                  <a:lnTo>
                    <a:pt x="2918460" y="731519"/>
                  </a:lnTo>
                  <a:lnTo>
                    <a:pt x="2919984" y="760475"/>
                  </a:lnTo>
                  <a:lnTo>
                    <a:pt x="2919984" y="737615"/>
                  </a:lnTo>
                  <a:lnTo>
                    <a:pt x="2921508" y="752855"/>
                  </a:lnTo>
                  <a:lnTo>
                    <a:pt x="2921508" y="789431"/>
                  </a:lnTo>
                  <a:lnTo>
                    <a:pt x="2921508" y="717803"/>
                  </a:lnTo>
                  <a:lnTo>
                    <a:pt x="2923032" y="650747"/>
                  </a:lnTo>
                  <a:lnTo>
                    <a:pt x="2923032" y="658367"/>
                  </a:lnTo>
                  <a:lnTo>
                    <a:pt x="2924556" y="688847"/>
                  </a:lnTo>
                  <a:lnTo>
                    <a:pt x="2924556" y="754379"/>
                  </a:lnTo>
                  <a:lnTo>
                    <a:pt x="2924556" y="676655"/>
                  </a:lnTo>
                  <a:lnTo>
                    <a:pt x="2926080" y="670559"/>
                  </a:lnTo>
                  <a:lnTo>
                    <a:pt x="2926080" y="716279"/>
                  </a:lnTo>
                  <a:lnTo>
                    <a:pt x="2927604" y="707135"/>
                  </a:lnTo>
                  <a:lnTo>
                    <a:pt x="2927604" y="726947"/>
                  </a:lnTo>
                  <a:lnTo>
                    <a:pt x="2927604" y="702563"/>
                  </a:lnTo>
                  <a:lnTo>
                    <a:pt x="2929128" y="723899"/>
                  </a:lnTo>
                  <a:lnTo>
                    <a:pt x="2929128" y="670559"/>
                  </a:lnTo>
                  <a:lnTo>
                    <a:pt x="2930652" y="576071"/>
                  </a:lnTo>
                  <a:lnTo>
                    <a:pt x="2930652" y="551687"/>
                  </a:lnTo>
                  <a:lnTo>
                    <a:pt x="2932176" y="623315"/>
                  </a:lnTo>
                  <a:lnTo>
                    <a:pt x="2932176" y="656843"/>
                  </a:lnTo>
                  <a:lnTo>
                    <a:pt x="2932176" y="626363"/>
                  </a:lnTo>
                  <a:lnTo>
                    <a:pt x="2933700" y="733043"/>
                  </a:lnTo>
                  <a:lnTo>
                    <a:pt x="2933700" y="745235"/>
                  </a:lnTo>
                  <a:lnTo>
                    <a:pt x="2935224" y="742187"/>
                  </a:lnTo>
                  <a:lnTo>
                    <a:pt x="2935224" y="755903"/>
                  </a:lnTo>
                  <a:lnTo>
                    <a:pt x="2935224" y="858011"/>
                  </a:lnTo>
                  <a:lnTo>
                    <a:pt x="2936748" y="874776"/>
                  </a:lnTo>
                  <a:lnTo>
                    <a:pt x="2936748" y="809243"/>
                  </a:lnTo>
                  <a:lnTo>
                    <a:pt x="2938272" y="838199"/>
                  </a:lnTo>
                  <a:lnTo>
                    <a:pt x="2938272" y="858011"/>
                  </a:lnTo>
                  <a:lnTo>
                    <a:pt x="2938272" y="822959"/>
                  </a:lnTo>
                  <a:lnTo>
                    <a:pt x="2939796" y="906779"/>
                  </a:lnTo>
                  <a:lnTo>
                    <a:pt x="2941320" y="952499"/>
                  </a:lnTo>
                  <a:lnTo>
                    <a:pt x="2941320" y="1005839"/>
                  </a:lnTo>
                  <a:lnTo>
                    <a:pt x="2941320" y="990599"/>
                  </a:lnTo>
                  <a:lnTo>
                    <a:pt x="2942844" y="938783"/>
                  </a:lnTo>
                  <a:lnTo>
                    <a:pt x="2942844" y="978407"/>
                  </a:lnTo>
                  <a:lnTo>
                    <a:pt x="2944368" y="986027"/>
                  </a:lnTo>
                  <a:lnTo>
                    <a:pt x="2944368" y="1135380"/>
                  </a:lnTo>
                  <a:lnTo>
                    <a:pt x="2944368" y="1106423"/>
                  </a:lnTo>
                  <a:lnTo>
                    <a:pt x="2945892" y="1089659"/>
                  </a:lnTo>
                  <a:lnTo>
                    <a:pt x="2945892" y="1065276"/>
                  </a:lnTo>
                  <a:lnTo>
                    <a:pt x="2947416" y="1107948"/>
                  </a:lnTo>
                  <a:lnTo>
                    <a:pt x="2947416" y="1135380"/>
                  </a:lnTo>
                  <a:lnTo>
                    <a:pt x="2947416" y="1089659"/>
                  </a:lnTo>
                  <a:lnTo>
                    <a:pt x="2948940" y="1027176"/>
                  </a:lnTo>
                  <a:lnTo>
                    <a:pt x="2948940" y="981455"/>
                  </a:lnTo>
                  <a:lnTo>
                    <a:pt x="2950464" y="1123188"/>
                  </a:lnTo>
                  <a:lnTo>
                    <a:pt x="2950464" y="1161288"/>
                  </a:lnTo>
                  <a:lnTo>
                    <a:pt x="2950464" y="1182623"/>
                  </a:lnTo>
                  <a:lnTo>
                    <a:pt x="2951988" y="1165860"/>
                  </a:lnTo>
                  <a:lnTo>
                    <a:pt x="2953512" y="1161288"/>
                  </a:lnTo>
                  <a:lnTo>
                    <a:pt x="2953512" y="1185671"/>
                  </a:lnTo>
                  <a:lnTo>
                    <a:pt x="2953512" y="1199388"/>
                  </a:lnTo>
                  <a:lnTo>
                    <a:pt x="2953512" y="1255776"/>
                  </a:lnTo>
                  <a:lnTo>
                    <a:pt x="2955036" y="1257299"/>
                  </a:lnTo>
                  <a:lnTo>
                    <a:pt x="2956560" y="1271015"/>
                  </a:lnTo>
                  <a:lnTo>
                    <a:pt x="2956560" y="1292352"/>
                  </a:lnTo>
                  <a:lnTo>
                    <a:pt x="2956560" y="1257299"/>
                  </a:lnTo>
                  <a:lnTo>
                    <a:pt x="2956560" y="1283208"/>
                  </a:lnTo>
                  <a:lnTo>
                    <a:pt x="2958084" y="1283208"/>
                  </a:lnTo>
                  <a:lnTo>
                    <a:pt x="2959608" y="1278636"/>
                  </a:lnTo>
                  <a:lnTo>
                    <a:pt x="2959608" y="1258823"/>
                  </a:lnTo>
                  <a:lnTo>
                    <a:pt x="2959608" y="1226820"/>
                  </a:lnTo>
                  <a:lnTo>
                    <a:pt x="2959608" y="1197864"/>
                  </a:lnTo>
                  <a:lnTo>
                    <a:pt x="2961132" y="1162811"/>
                  </a:lnTo>
                  <a:lnTo>
                    <a:pt x="2962656" y="1150620"/>
                  </a:lnTo>
                  <a:lnTo>
                    <a:pt x="2962656" y="1214627"/>
                  </a:lnTo>
                  <a:lnTo>
                    <a:pt x="2962656" y="1254252"/>
                  </a:lnTo>
                  <a:lnTo>
                    <a:pt x="2962656" y="1114044"/>
                  </a:lnTo>
                  <a:lnTo>
                    <a:pt x="2964180" y="1114044"/>
                  </a:lnTo>
                  <a:lnTo>
                    <a:pt x="2965704" y="1141476"/>
                  </a:lnTo>
                  <a:lnTo>
                    <a:pt x="2965704" y="1182623"/>
                  </a:lnTo>
                  <a:lnTo>
                    <a:pt x="2965704" y="1242060"/>
                  </a:lnTo>
                  <a:lnTo>
                    <a:pt x="2967228" y="1222248"/>
                  </a:lnTo>
                  <a:lnTo>
                    <a:pt x="2967228" y="1173480"/>
                  </a:lnTo>
                  <a:lnTo>
                    <a:pt x="2968752" y="1138427"/>
                  </a:lnTo>
                  <a:lnTo>
                    <a:pt x="2968752" y="1146048"/>
                  </a:lnTo>
                  <a:lnTo>
                    <a:pt x="2968752" y="1033271"/>
                  </a:lnTo>
                  <a:lnTo>
                    <a:pt x="2970276" y="1021079"/>
                  </a:lnTo>
                  <a:lnTo>
                    <a:pt x="2970276" y="964691"/>
                  </a:lnTo>
                  <a:lnTo>
                    <a:pt x="2971800" y="949451"/>
                  </a:lnTo>
                  <a:lnTo>
                    <a:pt x="2971800" y="911351"/>
                  </a:lnTo>
                  <a:lnTo>
                    <a:pt x="2971800" y="894588"/>
                  </a:lnTo>
                  <a:lnTo>
                    <a:pt x="2973324" y="923544"/>
                  </a:lnTo>
                  <a:lnTo>
                    <a:pt x="2973324" y="1007363"/>
                  </a:lnTo>
                  <a:lnTo>
                    <a:pt x="2974848" y="981455"/>
                  </a:lnTo>
                  <a:lnTo>
                    <a:pt x="2974848" y="955547"/>
                  </a:lnTo>
                  <a:lnTo>
                    <a:pt x="2976372" y="1021079"/>
                  </a:lnTo>
                  <a:lnTo>
                    <a:pt x="2977896" y="1082039"/>
                  </a:lnTo>
                  <a:lnTo>
                    <a:pt x="2977896" y="1161288"/>
                  </a:lnTo>
                  <a:lnTo>
                    <a:pt x="2977896" y="978407"/>
                  </a:lnTo>
                  <a:lnTo>
                    <a:pt x="2977896" y="926591"/>
                  </a:lnTo>
                  <a:lnTo>
                    <a:pt x="2979420" y="925067"/>
                  </a:lnTo>
                  <a:lnTo>
                    <a:pt x="2980944" y="950976"/>
                  </a:lnTo>
                  <a:lnTo>
                    <a:pt x="2980944" y="1008888"/>
                  </a:lnTo>
                  <a:lnTo>
                    <a:pt x="2980944" y="1062227"/>
                  </a:lnTo>
                  <a:lnTo>
                    <a:pt x="2980944" y="1024127"/>
                  </a:lnTo>
                  <a:lnTo>
                    <a:pt x="2982468" y="931163"/>
                  </a:lnTo>
                  <a:lnTo>
                    <a:pt x="2983992" y="829055"/>
                  </a:lnTo>
                  <a:lnTo>
                    <a:pt x="2983992" y="739139"/>
                  </a:lnTo>
                  <a:lnTo>
                    <a:pt x="2983992" y="757427"/>
                  </a:lnTo>
                  <a:lnTo>
                    <a:pt x="2983992" y="882395"/>
                  </a:lnTo>
                  <a:lnTo>
                    <a:pt x="2985516" y="859535"/>
                  </a:lnTo>
                  <a:lnTo>
                    <a:pt x="2987040" y="920495"/>
                  </a:lnTo>
                  <a:lnTo>
                    <a:pt x="2987040" y="897635"/>
                  </a:lnTo>
                  <a:lnTo>
                    <a:pt x="2987040" y="911351"/>
                  </a:lnTo>
                  <a:lnTo>
                    <a:pt x="2988564" y="1033271"/>
                  </a:lnTo>
                  <a:lnTo>
                    <a:pt x="2988564" y="1075944"/>
                  </a:lnTo>
                  <a:lnTo>
                    <a:pt x="2990088" y="1118615"/>
                  </a:lnTo>
                  <a:lnTo>
                    <a:pt x="2990088" y="1155192"/>
                  </a:lnTo>
                  <a:lnTo>
                    <a:pt x="2991612" y="1021079"/>
                  </a:lnTo>
                  <a:lnTo>
                    <a:pt x="2991612" y="975359"/>
                  </a:lnTo>
                  <a:lnTo>
                    <a:pt x="2993136" y="1123188"/>
                  </a:lnTo>
                  <a:lnTo>
                    <a:pt x="2993136" y="1120139"/>
                  </a:lnTo>
                  <a:lnTo>
                    <a:pt x="2994660" y="1138427"/>
                  </a:lnTo>
                  <a:lnTo>
                    <a:pt x="2994660" y="1046988"/>
                  </a:lnTo>
                  <a:lnTo>
                    <a:pt x="2996184" y="853439"/>
                  </a:lnTo>
                  <a:lnTo>
                    <a:pt x="2996184" y="877823"/>
                  </a:lnTo>
                  <a:lnTo>
                    <a:pt x="2996184" y="891539"/>
                  </a:lnTo>
                  <a:lnTo>
                    <a:pt x="2997708" y="890015"/>
                  </a:lnTo>
                  <a:lnTo>
                    <a:pt x="2997708" y="854963"/>
                  </a:lnTo>
                  <a:lnTo>
                    <a:pt x="2999232" y="976883"/>
                  </a:lnTo>
                  <a:lnTo>
                    <a:pt x="2999232" y="1004315"/>
                  </a:lnTo>
                  <a:lnTo>
                    <a:pt x="3000756" y="1022604"/>
                  </a:lnTo>
                  <a:lnTo>
                    <a:pt x="3000756" y="998219"/>
                  </a:lnTo>
                  <a:lnTo>
                    <a:pt x="3002280" y="897635"/>
                  </a:lnTo>
                  <a:lnTo>
                    <a:pt x="3002280" y="926591"/>
                  </a:lnTo>
                  <a:lnTo>
                    <a:pt x="3002280" y="920495"/>
                  </a:lnTo>
                  <a:lnTo>
                    <a:pt x="3003804" y="842771"/>
                  </a:lnTo>
                  <a:lnTo>
                    <a:pt x="3003804" y="867155"/>
                  </a:lnTo>
                  <a:lnTo>
                    <a:pt x="3005328" y="923544"/>
                  </a:lnTo>
                  <a:lnTo>
                    <a:pt x="3005328" y="886967"/>
                  </a:lnTo>
                  <a:lnTo>
                    <a:pt x="3005328" y="771143"/>
                  </a:lnTo>
                  <a:lnTo>
                    <a:pt x="3006852" y="630935"/>
                  </a:lnTo>
                  <a:lnTo>
                    <a:pt x="3006852" y="745235"/>
                  </a:lnTo>
                  <a:lnTo>
                    <a:pt x="3008376" y="792479"/>
                  </a:lnTo>
                  <a:lnTo>
                    <a:pt x="3008376" y="691895"/>
                  </a:lnTo>
                  <a:lnTo>
                    <a:pt x="3008376" y="707135"/>
                  </a:lnTo>
                  <a:lnTo>
                    <a:pt x="3009900" y="637031"/>
                  </a:lnTo>
                  <a:lnTo>
                    <a:pt x="3009900" y="662939"/>
                  </a:lnTo>
                  <a:lnTo>
                    <a:pt x="3011424" y="676655"/>
                  </a:lnTo>
                  <a:lnTo>
                    <a:pt x="3011424" y="650747"/>
                  </a:lnTo>
                  <a:lnTo>
                    <a:pt x="3012948" y="694943"/>
                  </a:lnTo>
                  <a:lnTo>
                    <a:pt x="3012948" y="748283"/>
                  </a:lnTo>
                  <a:lnTo>
                    <a:pt x="3012948" y="789431"/>
                  </a:lnTo>
                  <a:lnTo>
                    <a:pt x="3014472" y="731519"/>
                  </a:lnTo>
                  <a:lnTo>
                    <a:pt x="3015996" y="719327"/>
                  </a:lnTo>
                  <a:lnTo>
                    <a:pt x="3015996" y="611123"/>
                  </a:lnTo>
                  <a:lnTo>
                    <a:pt x="3015996" y="665987"/>
                  </a:lnTo>
                  <a:lnTo>
                    <a:pt x="3017520" y="665987"/>
                  </a:lnTo>
                  <a:lnTo>
                    <a:pt x="3017520" y="583691"/>
                  </a:lnTo>
                  <a:lnTo>
                    <a:pt x="3019044" y="579119"/>
                  </a:lnTo>
                  <a:lnTo>
                    <a:pt x="3019044" y="504443"/>
                  </a:lnTo>
                  <a:lnTo>
                    <a:pt x="3019044" y="426719"/>
                  </a:lnTo>
                  <a:lnTo>
                    <a:pt x="3020568" y="463295"/>
                  </a:lnTo>
                  <a:lnTo>
                    <a:pt x="3020568" y="458723"/>
                  </a:lnTo>
                  <a:lnTo>
                    <a:pt x="3022092" y="368807"/>
                  </a:lnTo>
                  <a:lnTo>
                    <a:pt x="3022092" y="323088"/>
                  </a:lnTo>
                  <a:lnTo>
                    <a:pt x="3022092" y="291083"/>
                  </a:lnTo>
                  <a:lnTo>
                    <a:pt x="3023616" y="304799"/>
                  </a:lnTo>
                  <a:lnTo>
                    <a:pt x="3023616" y="329183"/>
                  </a:lnTo>
                  <a:lnTo>
                    <a:pt x="3025140" y="284988"/>
                  </a:lnTo>
                  <a:lnTo>
                    <a:pt x="3025140" y="243839"/>
                  </a:lnTo>
                  <a:lnTo>
                    <a:pt x="3025140" y="213359"/>
                  </a:lnTo>
                  <a:lnTo>
                    <a:pt x="3026664" y="248411"/>
                  </a:lnTo>
                  <a:lnTo>
                    <a:pt x="3026664" y="312419"/>
                  </a:lnTo>
                  <a:lnTo>
                    <a:pt x="3028188" y="281939"/>
                  </a:lnTo>
                  <a:lnTo>
                    <a:pt x="3028188" y="158495"/>
                  </a:lnTo>
                  <a:lnTo>
                    <a:pt x="3028188" y="243839"/>
                  </a:lnTo>
                  <a:lnTo>
                    <a:pt x="3029712" y="387095"/>
                  </a:lnTo>
                  <a:lnTo>
                    <a:pt x="3029712" y="408431"/>
                  </a:lnTo>
                  <a:lnTo>
                    <a:pt x="3031236" y="342899"/>
                  </a:lnTo>
                  <a:lnTo>
                    <a:pt x="3031236" y="341375"/>
                  </a:lnTo>
                  <a:lnTo>
                    <a:pt x="3031236" y="345947"/>
                  </a:lnTo>
                  <a:lnTo>
                    <a:pt x="3032760" y="320039"/>
                  </a:lnTo>
                  <a:lnTo>
                    <a:pt x="3034284" y="330707"/>
                  </a:lnTo>
                  <a:lnTo>
                    <a:pt x="3034284" y="478535"/>
                  </a:lnTo>
                  <a:lnTo>
                    <a:pt x="3034284" y="544067"/>
                  </a:lnTo>
                  <a:lnTo>
                    <a:pt x="3035808" y="569975"/>
                  </a:lnTo>
                  <a:lnTo>
                    <a:pt x="3037332" y="594359"/>
                  </a:lnTo>
                  <a:lnTo>
                    <a:pt x="3037332" y="682751"/>
                  </a:lnTo>
                  <a:lnTo>
                    <a:pt x="3037332" y="629411"/>
                  </a:lnTo>
                  <a:lnTo>
                    <a:pt x="3037332" y="670559"/>
                  </a:lnTo>
                  <a:lnTo>
                    <a:pt x="3038856" y="617219"/>
                  </a:lnTo>
                  <a:lnTo>
                    <a:pt x="3040380" y="640079"/>
                  </a:lnTo>
                  <a:lnTo>
                    <a:pt x="3040380" y="676655"/>
                  </a:lnTo>
                  <a:lnTo>
                    <a:pt x="3040380" y="694943"/>
                  </a:lnTo>
                  <a:lnTo>
                    <a:pt x="3040380" y="696467"/>
                  </a:lnTo>
                  <a:lnTo>
                    <a:pt x="3041904" y="670559"/>
                  </a:lnTo>
                  <a:lnTo>
                    <a:pt x="3043428" y="675131"/>
                  </a:lnTo>
                  <a:lnTo>
                    <a:pt x="3043428" y="542543"/>
                  </a:lnTo>
                  <a:lnTo>
                    <a:pt x="3043428" y="594359"/>
                  </a:lnTo>
                  <a:lnTo>
                    <a:pt x="3044952" y="524255"/>
                  </a:lnTo>
                  <a:lnTo>
                    <a:pt x="3046476" y="519683"/>
                  </a:lnTo>
                  <a:lnTo>
                    <a:pt x="3046476" y="507491"/>
                  </a:lnTo>
                  <a:lnTo>
                    <a:pt x="3046476" y="530351"/>
                  </a:lnTo>
                  <a:lnTo>
                    <a:pt x="3048000" y="507491"/>
                  </a:lnTo>
                  <a:lnTo>
                    <a:pt x="3048000" y="542543"/>
                  </a:lnTo>
                  <a:lnTo>
                    <a:pt x="3049524" y="582167"/>
                  </a:lnTo>
                  <a:lnTo>
                    <a:pt x="3049524" y="576071"/>
                  </a:lnTo>
                  <a:lnTo>
                    <a:pt x="3049524" y="615695"/>
                  </a:lnTo>
                  <a:lnTo>
                    <a:pt x="3051048" y="595883"/>
                  </a:lnTo>
                  <a:lnTo>
                    <a:pt x="3051048" y="612647"/>
                  </a:lnTo>
                  <a:lnTo>
                    <a:pt x="3052572" y="608075"/>
                  </a:lnTo>
                  <a:lnTo>
                    <a:pt x="3052572" y="644651"/>
                  </a:lnTo>
                  <a:lnTo>
                    <a:pt x="3052572" y="643127"/>
                  </a:lnTo>
                  <a:lnTo>
                    <a:pt x="3054096" y="704087"/>
                  </a:lnTo>
                  <a:lnTo>
                    <a:pt x="3055620" y="655319"/>
                  </a:lnTo>
                  <a:lnTo>
                    <a:pt x="3055620" y="694943"/>
                  </a:lnTo>
                  <a:lnTo>
                    <a:pt x="3055620" y="551687"/>
                  </a:lnTo>
                  <a:lnTo>
                    <a:pt x="3057144" y="437387"/>
                  </a:lnTo>
                  <a:lnTo>
                    <a:pt x="3058668" y="326135"/>
                  </a:lnTo>
                  <a:lnTo>
                    <a:pt x="3058668" y="341375"/>
                  </a:lnTo>
                  <a:lnTo>
                    <a:pt x="3058668" y="365759"/>
                  </a:lnTo>
                  <a:lnTo>
                    <a:pt x="3060192" y="461771"/>
                  </a:lnTo>
                  <a:lnTo>
                    <a:pt x="3061716" y="495299"/>
                  </a:lnTo>
                  <a:lnTo>
                    <a:pt x="3061716" y="492251"/>
                  </a:lnTo>
                  <a:lnTo>
                    <a:pt x="3061716" y="573023"/>
                  </a:lnTo>
                  <a:lnTo>
                    <a:pt x="3061716" y="469391"/>
                  </a:lnTo>
                  <a:lnTo>
                    <a:pt x="3063240" y="467867"/>
                  </a:lnTo>
                  <a:lnTo>
                    <a:pt x="3064764" y="370331"/>
                  </a:lnTo>
                  <a:lnTo>
                    <a:pt x="3064764" y="294131"/>
                  </a:lnTo>
                  <a:lnTo>
                    <a:pt x="3064764" y="202691"/>
                  </a:lnTo>
                  <a:lnTo>
                    <a:pt x="3064764" y="242315"/>
                  </a:lnTo>
                  <a:lnTo>
                    <a:pt x="3066288" y="256031"/>
                  </a:lnTo>
                  <a:lnTo>
                    <a:pt x="3067812" y="262127"/>
                  </a:lnTo>
                  <a:lnTo>
                    <a:pt x="3067812" y="350519"/>
                  </a:lnTo>
                  <a:lnTo>
                    <a:pt x="3069336" y="301751"/>
                  </a:lnTo>
                  <a:lnTo>
                    <a:pt x="3069336" y="315467"/>
                  </a:lnTo>
                  <a:lnTo>
                    <a:pt x="3070860" y="327659"/>
                  </a:lnTo>
                  <a:lnTo>
                    <a:pt x="3070860" y="224027"/>
                  </a:lnTo>
                  <a:lnTo>
                    <a:pt x="3070860" y="175259"/>
                  </a:lnTo>
                  <a:lnTo>
                    <a:pt x="3072384" y="342899"/>
                  </a:lnTo>
                  <a:lnTo>
                    <a:pt x="3072384" y="320039"/>
                  </a:lnTo>
                  <a:lnTo>
                    <a:pt x="3073908" y="371855"/>
                  </a:lnTo>
                  <a:lnTo>
                    <a:pt x="3073908" y="413003"/>
                  </a:lnTo>
                  <a:lnTo>
                    <a:pt x="3075432" y="382523"/>
                  </a:lnTo>
                  <a:lnTo>
                    <a:pt x="3076956" y="411479"/>
                  </a:lnTo>
                  <a:lnTo>
                    <a:pt x="3076956" y="507491"/>
                  </a:lnTo>
                  <a:lnTo>
                    <a:pt x="3076956" y="466343"/>
                  </a:lnTo>
                  <a:lnTo>
                    <a:pt x="3078480" y="387095"/>
                  </a:lnTo>
                  <a:lnTo>
                    <a:pt x="3078480" y="446531"/>
                  </a:lnTo>
                  <a:lnTo>
                    <a:pt x="3080004" y="358139"/>
                  </a:lnTo>
                  <a:lnTo>
                    <a:pt x="3080004" y="309371"/>
                  </a:lnTo>
                  <a:lnTo>
                    <a:pt x="3080004" y="377951"/>
                  </a:lnTo>
                  <a:lnTo>
                    <a:pt x="3081528" y="531875"/>
                  </a:lnTo>
                  <a:lnTo>
                    <a:pt x="3081528" y="566927"/>
                  </a:lnTo>
                  <a:lnTo>
                    <a:pt x="3083052" y="653795"/>
                  </a:lnTo>
                  <a:lnTo>
                    <a:pt x="3083052" y="592835"/>
                  </a:lnTo>
                  <a:lnTo>
                    <a:pt x="3083052" y="688847"/>
                  </a:lnTo>
                  <a:lnTo>
                    <a:pt x="3084576" y="641603"/>
                  </a:lnTo>
                  <a:lnTo>
                    <a:pt x="3084576" y="609599"/>
                  </a:lnTo>
                  <a:lnTo>
                    <a:pt x="3086100" y="850391"/>
                  </a:lnTo>
                  <a:lnTo>
                    <a:pt x="3086100" y="915923"/>
                  </a:lnTo>
                  <a:lnTo>
                    <a:pt x="3086100" y="1033271"/>
                  </a:lnTo>
                  <a:lnTo>
                    <a:pt x="3087624" y="1007363"/>
                  </a:lnTo>
                  <a:lnTo>
                    <a:pt x="3087624" y="1088136"/>
                  </a:lnTo>
                  <a:lnTo>
                    <a:pt x="3089148" y="1068323"/>
                  </a:lnTo>
                  <a:lnTo>
                    <a:pt x="3089148" y="1066799"/>
                  </a:lnTo>
                  <a:lnTo>
                    <a:pt x="3090672" y="1094232"/>
                  </a:lnTo>
                  <a:lnTo>
                    <a:pt x="3090672" y="1019555"/>
                  </a:lnTo>
                  <a:lnTo>
                    <a:pt x="3090672" y="1100327"/>
                  </a:lnTo>
                  <a:lnTo>
                    <a:pt x="3092196" y="1045463"/>
                  </a:lnTo>
                  <a:lnTo>
                    <a:pt x="3092196" y="1095755"/>
                  </a:lnTo>
                  <a:lnTo>
                    <a:pt x="3093720" y="1101852"/>
                  </a:lnTo>
                  <a:lnTo>
                    <a:pt x="3093720" y="1171955"/>
                  </a:lnTo>
                  <a:lnTo>
                    <a:pt x="3093720" y="1165860"/>
                  </a:lnTo>
                  <a:lnTo>
                    <a:pt x="3095244" y="1051559"/>
                  </a:lnTo>
                  <a:lnTo>
                    <a:pt x="3096768" y="952499"/>
                  </a:lnTo>
                  <a:lnTo>
                    <a:pt x="3096768" y="1031747"/>
                  </a:lnTo>
                  <a:lnTo>
                    <a:pt x="3096768" y="1005839"/>
                  </a:lnTo>
                  <a:lnTo>
                    <a:pt x="3098292" y="958595"/>
                  </a:lnTo>
                  <a:lnTo>
                    <a:pt x="3098292" y="973835"/>
                  </a:lnTo>
                  <a:lnTo>
                    <a:pt x="3099816" y="946404"/>
                  </a:lnTo>
                  <a:lnTo>
                    <a:pt x="3099816" y="894588"/>
                  </a:lnTo>
                  <a:lnTo>
                    <a:pt x="3099816" y="928115"/>
                  </a:lnTo>
                  <a:lnTo>
                    <a:pt x="3101340" y="853439"/>
                  </a:lnTo>
                  <a:lnTo>
                    <a:pt x="3102864" y="871727"/>
                  </a:lnTo>
                  <a:lnTo>
                    <a:pt x="3102864" y="986027"/>
                  </a:lnTo>
                  <a:lnTo>
                    <a:pt x="3102864" y="973835"/>
                  </a:lnTo>
                  <a:lnTo>
                    <a:pt x="3104388" y="970788"/>
                  </a:lnTo>
                  <a:lnTo>
                    <a:pt x="3104388" y="1013459"/>
                  </a:lnTo>
                  <a:lnTo>
                    <a:pt x="3105912" y="1031747"/>
                  </a:lnTo>
                  <a:lnTo>
                    <a:pt x="3105912" y="1075944"/>
                  </a:lnTo>
                  <a:lnTo>
                    <a:pt x="3105912" y="1114044"/>
                  </a:lnTo>
                  <a:lnTo>
                    <a:pt x="3107436" y="1144523"/>
                  </a:lnTo>
                  <a:lnTo>
                    <a:pt x="3107436" y="1164336"/>
                  </a:lnTo>
                  <a:lnTo>
                    <a:pt x="3108960" y="1181099"/>
                  </a:lnTo>
                  <a:lnTo>
                    <a:pt x="3108960" y="1095755"/>
                  </a:lnTo>
                  <a:lnTo>
                    <a:pt x="3108960" y="1048511"/>
                  </a:lnTo>
                  <a:lnTo>
                    <a:pt x="3110484" y="1037844"/>
                  </a:lnTo>
                  <a:lnTo>
                    <a:pt x="3110484" y="1100327"/>
                  </a:lnTo>
                  <a:lnTo>
                    <a:pt x="3112008" y="1022604"/>
                  </a:lnTo>
                  <a:lnTo>
                    <a:pt x="3112008" y="1036319"/>
                  </a:lnTo>
                  <a:lnTo>
                    <a:pt x="3112008" y="1024127"/>
                  </a:lnTo>
                  <a:lnTo>
                    <a:pt x="3113532" y="950976"/>
                  </a:lnTo>
                  <a:lnTo>
                    <a:pt x="3115056" y="995171"/>
                  </a:lnTo>
                  <a:lnTo>
                    <a:pt x="3115056" y="902207"/>
                  </a:lnTo>
                  <a:lnTo>
                    <a:pt x="3115056" y="877823"/>
                  </a:lnTo>
                  <a:lnTo>
                    <a:pt x="3115056" y="777239"/>
                  </a:lnTo>
                  <a:lnTo>
                    <a:pt x="3116580" y="751331"/>
                  </a:lnTo>
                  <a:lnTo>
                    <a:pt x="3118104" y="749807"/>
                  </a:lnTo>
                  <a:lnTo>
                    <a:pt x="3118104" y="664463"/>
                  </a:lnTo>
                  <a:lnTo>
                    <a:pt x="3118104" y="620267"/>
                  </a:lnTo>
                  <a:lnTo>
                    <a:pt x="3118104" y="637031"/>
                  </a:lnTo>
                  <a:lnTo>
                    <a:pt x="3119628" y="716279"/>
                  </a:lnTo>
                  <a:lnTo>
                    <a:pt x="3121152" y="775715"/>
                  </a:lnTo>
                  <a:lnTo>
                    <a:pt x="3121152" y="761999"/>
                  </a:lnTo>
                  <a:lnTo>
                    <a:pt x="3121152" y="725423"/>
                  </a:lnTo>
                  <a:lnTo>
                    <a:pt x="3121152" y="761999"/>
                  </a:lnTo>
                  <a:lnTo>
                    <a:pt x="3122676" y="819911"/>
                  </a:lnTo>
                  <a:lnTo>
                    <a:pt x="3124200" y="821435"/>
                  </a:lnTo>
                  <a:lnTo>
                    <a:pt x="3124200" y="854963"/>
                  </a:lnTo>
                  <a:lnTo>
                    <a:pt x="3124200" y="865632"/>
                  </a:lnTo>
                  <a:lnTo>
                    <a:pt x="3125724" y="815339"/>
                  </a:lnTo>
                  <a:lnTo>
                    <a:pt x="3125724" y="826007"/>
                  </a:lnTo>
                  <a:lnTo>
                    <a:pt x="3127248" y="867155"/>
                  </a:lnTo>
                  <a:lnTo>
                    <a:pt x="3127248" y="835151"/>
                  </a:lnTo>
                  <a:lnTo>
                    <a:pt x="3127248" y="873251"/>
                  </a:lnTo>
                  <a:lnTo>
                    <a:pt x="3128772" y="865632"/>
                  </a:lnTo>
                  <a:lnTo>
                    <a:pt x="3128772" y="877823"/>
                  </a:lnTo>
                  <a:lnTo>
                    <a:pt x="3130296" y="789431"/>
                  </a:lnTo>
                  <a:lnTo>
                    <a:pt x="3130296" y="679703"/>
                  </a:lnTo>
                  <a:lnTo>
                    <a:pt x="3130296" y="661415"/>
                  </a:lnTo>
                  <a:lnTo>
                    <a:pt x="3131820" y="583691"/>
                  </a:lnTo>
                  <a:lnTo>
                    <a:pt x="3131820" y="534923"/>
                  </a:lnTo>
                  <a:lnTo>
                    <a:pt x="3133344" y="539495"/>
                  </a:lnTo>
                  <a:lnTo>
                    <a:pt x="3133344" y="548639"/>
                  </a:lnTo>
                  <a:lnTo>
                    <a:pt x="3133344" y="460247"/>
                  </a:lnTo>
                  <a:lnTo>
                    <a:pt x="3134868" y="512063"/>
                  </a:lnTo>
                  <a:lnTo>
                    <a:pt x="3136392" y="467867"/>
                  </a:lnTo>
                  <a:lnTo>
                    <a:pt x="3136392" y="451103"/>
                  </a:lnTo>
                  <a:lnTo>
                    <a:pt x="3136392" y="457199"/>
                  </a:lnTo>
                  <a:lnTo>
                    <a:pt x="3137916" y="515111"/>
                  </a:lnTo>
                  <a:lnTo>
                    <a:pt x="3139440" y="505967"/>
                  </a:lnTo>
                  <a:lnTo>
                    <a:pt x="3139440" y="470915"/>
                  </a:lnTo>
                  <a:lnTo>
                    <a:pt x="3139440" y="473963"/>
                  </a:lnTo>
                  <a:lnTo>
                    <a:pt x="3139440" y="513587"/>
                  </a:lnTo>
                  <a:lnTo>
                    <a:pt x="3140964" y="582167"/>
                  </a:lnTo>
                  <a:lnTo>
                    <a:pt x="3142488" y="722375"/>
                  </a:lnTo>
                  <a:lnTo>
                    <a:pt x="3142488" y="630935"/>
                  </a:lnTo>
                  <a:lnTo>
                    <a:pt x="3142488" y="699515"/>
                  </a:lnTo>
                  <a:lnTo>
                    <a:pt x="3142488" y="691895"/>
                  </a:lnTo>
                  <a:lnTo>
                    <a:pt x="3144012" y="710183"/>
                  </a:lnTo>
                  <a:lnTo>
                    <a:pt x="3145536" y="694943"/>
                  </a:lnTo>
                  <a:lnTo>
                    <a:pt x="3145536" y="647699"/>
                  </a:lnTo>
                  <a:lnTo>
                    <a:pt x="3145536" y="714755"/>
                  </a:lnTo>
                  <a:lnTo>
                    <a:pt x="3147060" y="801623"/>
                  </a:lnTo>
                  <a:lnTo>
                    <a:pt x="3147060" y="684275"/>
                  </a:lnTo>
                  <a:lnTo>
                    <a:pt x="3148584" y="691895"/>
                  </a:lnTo>
                  <a:lnTo>
                    <a:pt x="3148584" y="662939"/>
                  </a:lnTo>
                  <a:lnTo>
                    <a:pt x="3148584" y="675131"/>
                  </a:lnTo>
                  <a:lnTo>
                    <a:pt x="3150108" y="696467"/>
                  </a:lnTo>
                  <a:lnTo>
                    <a:pt x="3150108" y="672083"/>
                  </a:lnTo>
                  <a:lnTo>
                    <a:pt x="3151632" y="713231"/>
                  </a:lnTo>
                  <a:lnTo>
                    <a:pt x="3151632" y="720851"/>
                  </a:lnTo>
                  <a:lnTo>
                    <a:pt x="3153156" y="729995"/>
                  </a:lnTo>
                  <a:lnTo>
                    <a:pt x="3153156" y="656843"/>
                  </a:lnTo>
                  <a:lnTo>
                    <a:pt x="3154680" y="874776"/>
                  </a:lnTo>
                  <a:lnTo>
                    <a:pt x="3154680" y="890015"/>
                  </a:lnTo>
                  <a:lnTo>
                    <a:pt x="3156204" y="903732"/>
                  </a:lnTo>
                  <a:lnTo>
                    <a:pt x="3156204" y="973835"/>
                  </a:lnTo>
                  <a:lnTo>
                    <a:pt x="3157728" y="876299"/>
                  </a:lnTo>
                  <a:lnTo>
                    <a:pt x="3157728" y="862583"/>
                  </a:lnTo>
                  <a:lnTo>
                    <a:pt x="3157728" y="873251"/>
                  </a:lnTo>
                  <a:lnTo>
                    <a:pt x="3159252" y="893063"/>
                  </a:lnTo>
                  <a:lnTo>
                    <a:pt x="3159252" y="909827"/>
                  </a:lnTo>
                  <a:lnTo>
                    <a:pt x="3160776" y="886967"/>
                  </a:lnTo>
                  <a:lnTo>
                    <a:pt x="3160776" y="947927"/>
                  </a:lnTo>
                  <a:lnTo>
                    <a:pt x="3162300" y="844295"/>
                  </a:lnTo>
                  <a:lnTo>
                    <a:pt x="3162300" y="774191"/>
                  </a:lnTo>
                  <a:lnTo>
                    <a:pt x="3163824" y="748283"/>
                  </a:lnTo>
                  <a:lnTo>
                    <a:pt x="3163824" y="774191"/>
                  </a:lnTo>
                  <a:lnTo>
                    <a:pt x="3163824" y="701039"/>
                  </a:lnTo>
                  <a:lnTo>
                    <a:pt x="3165348" y="761999"/>
                  </a:lnTo>
                  <a:lnTo>
                    <a:pt x="3165348" y="784859"/>
                  </a:lnTo>
                  <a:lnTo>
                    <a:pt x="3166872" y="761999"/>
                  </a:lnTo>
                  <a:lnTo>
                    <a:pt x="3166872" y="781811"/>
                  </a:lnTo>
                  <a:lnTo>
                    <a:pt x="3166872" y="833627"/>
                  </a:lnTo>
                  <a:lnTo>
                    <a:pt x="3168396" y="829055"/>
                  </a:lnTo>
                  <a:lnTo>
                    <a:pt x="3168396" y="818388"/>
                  </a:lnTo>
                  <a:lnTo>
                    <a:pt x="3169920" y="729995"/>
                  </a:lnTo>
                  <a:lnTo>
                    <a:pt x="3169920" y="749807"/>
                  </a:lnTo>
                  <a:lnTo>
                    <a:pt x="3171444" y="655319"/>
                  </a:lnTo>
                  <a:lnTo>
                    <a:pt x="3171444" y="707135"/>
                  </a:lnTo>
                  <a:lnTo>
                    <a:pt x="3171444" y="605027"/>
                  </a:lnTo>
                  <a:lnTo>
                    <a:pt x="3172968" y="687323"/>
                  </a:lnTo>
                  <a:lnTo>
                    <a:pt x="3172968" y="736091"/>
                  </a:lnTo>
                  <a:lnTo>
                    <a:pt x="3174492" y="728471"/>
                  </a:lnTo>
                  <a:lnTo>
                    <a:pt x="3174492" y="819911"/>
                  </a:lnTo>
                  <a:lnTo>
                    <a:pt x="3174492" y="810767"/>
                  </a:lnTo>
                  <a:lnTo>
                    <a:pt x="3176016" y="816863"/>
                  </a:lnTo>
                  <a:lnTo>
                    <a:pt x="3177540" y="918971"/>
                  </a:lnTo>
                  <a:lnTo>
                    <a:pt x="3177540" y="766571"/>
                  </a:lnTo>
                  <a:lnTo>
                    <a:pt x="3177540" y="763523"/>
                  </a:lnTo>
                  <a:lnTo>
                    <a:pt x="3179064" y="729995"/>
                  </a:lnTo>
                  <a:lnTo>
                    <a:pt x="3179064" y="742187"/>
                  </a:lnTo>
                  <a:lnTo>
                    <a:pt x="3180588" y="758951"/>
                  </a:lnTo>
                  <a:lnTo>
                    <a:pt x="3180588" y="714755"/>
                  </a:lnTo>
                  <a:lnTo>
                    <a:pt x="3180588" y="641603"/>
                  </a:lnTo>
                  <a:lnTo>
                    <a:pt x="3182112" y="626363"/>
                  </a:lnTo>
                  <a:lnTo>
                    <a:pt x="3182112" y="707135"/>
                  </a:lnTo>
                  <a:lnTo>
                    <a:pt x="3183636" y="541019"/>
                  </a:lnTo>
                  <a:lnTo>
                    <a:pt x="3183636" y="458723"/>
                  </a:lnTo>
                  <a:lnTo>
                    <a:pt x="3183636" y="522731"/>
                  </a:lnTo>
                  <a:lnTo>
                    <a:pt x="3185160" y="539495"/>
                  </a:lnTo>
                  <a:lnTo>
                    <a:pt x="3185160" y="534923"/>
                  </a:lnTo>
                  <a:lnTo>
                    <a:pt x="3186684" y="623315"/>
                  </a:lnTo>
                  <a:lnTo>
                    <a:pt x="3186684" y="643127"/>
                  </a:lnTo>
                  <a:lnTo>
                    <a:pt x="3186684" y="722375"/>
                  </a:lnTo>
                  <a:lnTo>
                    <a:pt x="3188208" y="746759"/>
                  </a:lnTo>
                  <a:lnTo>
                    <a:pt x="3188208" y="790955"/>
                  </a:lnTo>
                  <a:lnTo>
                    <a:pt x="3189732" y="775715"/>
                  </a:lnTo>
                  <a:lnTo>
                    <a:pt x="3189732" y="864107"/>
                  </a:lnTo>
                  <a:lnTo>
                    <a:pt x="3189732" y="897635"/>
                  </a:lnTo>
                  <a:lnTo>
                    <a:pt x="3191256" y="922019"/>
                  </a:lnTo>
                  <a:lnTo>
                    <a:pt x="3192780" y="963167"/>
                  </a:lnTo>
                  <a:lnTo>
                    <a:pt x="3192780" y="1054608"/>
                  </a:lnTo>
                  <a:lnTo>
                    <a:pt x="3192780" y="1057655"/>
                  </a:lnTo>
                  <a:lnTo>
                    <a:pt x="3194304" y="969263"/>
                  </a:lnTo>
                  <a:lnTo>
                    <a:pt x="3195828" y="996695"/>
                  </a:lnTo>
                  <a:lnTo>
                    <a:pt x="3195828" y="954023"/>
                  </a:lnTo>
                  <a:lnTo>
                    <a:pt x="3195828" y="952499"/>
                  </a:lnTo>
                  <a:lnTo>
                    <a:pt x="3195828" y="943355"/>
                  </a:lnTo>
                  <a:lnTo>
                    <a:pt x="3197352" y="976883"/>
                  </a:lnTo>
                  <a:lnTo>
                    <a:pt x="3198876" y="1031747"/>
                  </a:lnTo>
                  <a:lnTo>
                    <a:pt x="3198876" y="973835"/>
                  </a:lnTo>
                  <a:lnTo>
                    <a:pt x="3198876" y="912876"/>
                  </a:lnTo>
                  <a:lnTo>
                    <a:pt x="3198876" y="929639"/>
                  </a:lnTo>
                  <a:lnTo>
                    <a:pt x="3200400" y="1031747"/>
                  </a:lnTo>
                  <a:lnTo>
                    <a:pt x="3201924" y="966215"/>
                  </a:lnTo>
                  <a:lnTo>
                    <a:pt x="3201924" y="1022604"/>
                  </a:lnTo>
                  <a:lnTo>
                    <a:pt x="3201924" y="1069848"/>
                  </a:lnTo>
                  <a:lnTo>
                    <a:pt x="3203448" y="1138427"/>
                  </a:lnTo>
                  <a:lnTo>
                    <a:pt x="3203448" y="1100327"/>
                  </a:lnTo>
                  <a:lnTo>
                    <a:pt x="3204972" y="1033271"/>
                  </a:lnTo>
                  <a:lnTo>
                    <a:pt x="3204972" y="978407"/>
                  </a:lnTo>
                  <a:lnTo>
                    <a:pt x="3204972" y="1068323"/>
                  </a:lnTo>
                  <a:lnTo>
                    <a:pt x="3206496" y="1002791"/>
                  </a:lnTo>
                  <a:lnTo>
                    <a:pt x="3206496" y="1025651"/>
                  </a:lnTo>
                  <a:lnTo>
                    <a:pt x="3208020" y="1053083"/>
                  </a:lnTo>
                  <a:lnTo>
                    <a:pt x="3208020" y="1083564"/>
                  </a:lnTo>
                  <a:lnTo>
                    <a:pt x="3208020" y="1080515"/>
                  </a:lnTo>
                  <a:lnTo>
                    <a:pt x="3209544" y="1036319"/>
                  </a:lnTo>
                  <a:lnTo>
                    <a:pt x="3209544" y="1031747"/>
                  </a:lnTo>
                  <a:lnTo>
                    <a:pt x="3211068" y="1001267"/>
                  </a:lnTo>
                  <a:lnTo>
                    <a:pt x="3211068" y="1010411"/>
                  </a:lnTo>
                  <a:lnTo>
                    <a:pt x="3211068" y="1104899"/>
                  </a:lnTo>
                  <a:lnTo>
                    <a:pt x="3212592" y="1016507"/>
                  </a:lnTo>
                  <a:lnTo>
                    <a:pt x="3212592" y="970788"/>
                  </a:lnTo>
                  <a:lnTo>
                    <a:pt x="3214116" y="1025651"/>
                  </a:lnTo>
                  <a:lnTo>
                    <a:pt x="3214116" y="906779"/>
                  </a:lnTo>
                  <a:lnTo>
                    <a:pt x="3214116" y="925067"/>
                  </a:lnTo>
                  <a:lnTo>
                    <a:pt x="3215640" y="922019"/>
                  </a:lnTo>
                  <a:lnTo>
                    <a:pt x="3217164" y="838199"/>
                  </a:lnTo>
                  <a:lnTo>
                    <a:pt x="3217164" y="839723"/>
                  </a:lnTo>
                  <a:lnTo>
                    <a:pt x="3217164" y="835151"/>
                  </a:lnTo>
                  <a:lnTo>
                    <a:pt x="3217164" y="745235"/>
                  </a:lnTo>
                  <a:lnTo>
                    <a:pt x="3218688" y="754379"/>
                  </a:lnTo>
                  <a:lnTo>
                    <a:pt x="3220212" y="655319"/>
                  </a:lnTo>
                  <a:lnTo>
                    <a:pt x="3220212" y="601979"/>
                  </a:lnTo>
                  <a:lnTo>
                    <a:pt x="3220212" y="678179"/>
                  </a:lnTo>
                  <a:lnTo>
                    <a:pt x="3221736" y="711707"/>
                  </a:lnTo>
                  <a:lnTo>
                    <a:pt x="3223260" y="684275"/>
                  </a:lnTo>
                  <a:lnTo>
                    <a:pt x="3223260" y="650747"/>
                  </a:lnTo>
                  <a:lnTo>
                    <a:pt x="3223260" y="553211"/>
                  </a:lnTo>
                  <a:lnTo>
                    <a:pt x="3223260" y="545591"/>
                  </a:lnTo>
                  <a:lnTo>
                    <a:pt x="3224784" y="547115"/>
                  </a:lnTo>
                  <a:lnTo>
                    <a:pt x="3226308" y="525779"/>
                  </a:lnTo>
                  <a:lnTo>
                    <a:pt x="3226308" y="435863"/>
                  </a:lnTo>
                  <a:lnTo>
                    <a:pt x="3226308" y="332231"/>
                  </a:lnTo>
                  <a:lnTo>
                    <a:pt x="3227832" y="367283"/>
                  </a:lnTo>
                  <a:lnTo>
                    <a:pt x="3227832" y="309371"/>
                  </a:lnTo>
                  <a:lnTo>
                    <a:pt x="3229356" y="210311"/>
                  </a:lnTo>
                  <a:lnTo>
                    <a:pt x="3229356" y="211835"/>
                  </a:lnTo>
                  <a:lnTo>
                    <a:pt x="3230880" y="225551"/>
                  </a:lnTo>
                  <a:lnTo>
                    <a:pt x="3232404" y="187451"/>
                  </a:lnTo>
                  <a:lnTo>
                    <a:pt x="3232404" y="118871"/>
                  </a:lnTo>
                  <a:lnTo>
                    <a:pt x="3232404" y="149351"/>
                  </a:lnTo>
                  <a:lnTo>
                    <a:pt x="3233928" y="160019"/>
                  </a:lnTo>
                  <a:lnTo>
                    <a:pt x="3233928" y="205739"/>
                  </a:lnTo>
                  <a:lnTo>
                    <a:pt x="3235452" y="196595"/>
                  </a:lnTo>
                  <a:lnTo>
                    <a:pt x="3235452" y="202691"/>
                  </a:lnTo>
                  <a:lnTo>
                    <a:pt x="3235452" y="73151"/>
                  </a:lnTo>
                  <a:lnTo>
                    <a:pt x="3236976" y="0"/>
                  </a:lnTo>
                  <a:lnTo>
                    <a:pt x="3238500" y="15239"/>
                  </a:lnTo>
                  <a:lnTo>
                    <a:pt x="3238500" y="153923"/>
                  </a:lnTo>
                  <a:lnTo>
                    <a:pt x="3238500" y="143255"/>
                  </a:lnTo>
                  <a:lnTo>
                    <a:pt x="3240024" y="239267"/>
                  </a:lnTo>
                  <a:lnTo>
                    <a:pt x="3240024" y="225551"/>
                  </a:lnTo>
                  <a:lnTo>
                    <a:pt x="3241548" y="164591"/>
                  </a:lnTo>
                  <a:lnTo>
                    <a:pt x="3241548" y="256031"/>
                  </a:lnTo>
                  <a:lnTo>
                    <a:pt x="3241548" y="466343"/>
                  </a:lnTo>
                  <a:lnTo>
                    <a:pt x="3243072" y="464819"/>
                  </a:lnTo>
                  <a:lnTo>
                    <a:pt x="3243072" y="582167"/>
                  </a:lnTo>
                </a:path>
              </a:pathLst>
            </a:custGeom>
            <a:ln w="12700">
              <a:solidFill>
                <a:srgbClr val="2D1A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46">
            <a:extLst>
              <a:ext uri="{FF2B5EF4-FFF2-40B4-BE49-F238E27FC236}">
                <a16:creationId xmlns:a16="http://schemas.microsoft.com/office/drawing/2014/main" id="{EC5F1BBD-DE62-58B0-FE70-BF6015ED9000}"/>
              </a:ext>
            </a:extLst>
          </p:cNvPr>
          <p:cNvSpPr txBox="1"/>
          <p:nvPr/>
        </p:nvSpPr>
        <p:spPr>
          <a:xfrm>
            <a:off x="4016337" y="3005651"/>
            <a:ext cx="383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15.4%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47">
            <a:extLst>
              <a:ext uri="{FF2B5EF4-FFF2-40B4-BE49-F238E27FC236}">
                <a16:creationId xmlns:a16="http://schemas.microsoft.com/office/drawing/2014/main" id="{C4471D0D-3BA2-49C6-0177-083EDC52D050}"/>
              </a:ext>
            </a:extLst>
          </p:cNvPr>
          <p:cNvSpPr txBox="1"/>
          <p:nvPr/>
        </p:nvSpPr>
        <p:spPr>
          <a:xfrm>
            <a:off x="4059091" y="3636214"/>
            <a:ext cx="313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464646"/>
                </a:solidFill>
                <a:latin typeface="Arial"/>
                <a:cs typeface="Arial"/>
              </a:rPr>
              <a:t>5.7%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48">
            <a:extLst>
              <a:ext uri="{FF2B5EF4-FFF2-40B4-BE49-F238E27FC236}">
                <a16:creationId xmlns:a16="http://schemas.microsoft.com/office/drawing/2014/main" id="{31892EB6-B84F-48AB-E85F-C12D7A9922B8}"/>
              </a:ext>
            </a:extLst>
          </p:cNvPr>
          <p:cNvSpPr txBox="1"/>
          <p:nvPr/>
        </p:nvSpPr>
        <p:spPr>
          <a:xfrm>
            <a:off x="302405" y="4864072"/>
            <a:ext cx="320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49">
            <a:extLst>
              <a:ext uri="{FF2B5EF4-FFF2-40B4-BE49-F238E27FC236}">
                <a16:creationId xmlns:a16="http://schemas.microsoft.com/office/drawing/2014/main" id="{33861F2D-260E-80AE-957C-6A1632B17DE1}"/>
              </a:ext>
            </a:extLst>
          </p:cNvPr>
          <p:cNvSpPr txBox="1"/>
          <p:nvPr/>
        </p:nvSpPr>
        <p:spPr>
          <a:xfrm>
            <a:off x="302405" y="4565804"/>
            <a:ext cx="3206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5" name="object 50">
            <a:extLst>
              <a:ext uri="{FF2B5EF4-FFF2-40B4-BE49-F238E27FC236}">
                <a16:creationId xmlns:a16="http://schemas.microsoft.com/office/drawing/2014/main" id="{43FF05AE-7126-80EC-27BF-F2BBAA61C890}"/>
              </a:ext>
            </a:extLst>
          </p:cNvPr>
          <p:cNvSpPr txBox="1"/>
          <p:nvPr/>
        </p:nvSpPr>
        <p:spPr>
          <a:xfrm>
            <a:off x="372987" y="4267536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51">
            <a:extLst>
              <a:ext uri="{FF2B5EF4-FFF2-40B4-BE49-F238E27FC236}">
                <a16:creationId xmlns:a16="http://schemas.microsoft.com/office/drawing/2014/main" id="{E1464880-2DDA-9093-E64A-2C47EE4187B7}"/>
              </a:ext>
            </a:extLst>
          </p:cNvPr>
          <p:cNvSpPr txBox="1"/>
          <p:nvPr/>
        </p:nvSpPr>
        <p:spPr>
          <a:xfrm>
            <a:off x="415236" y="3969267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52">
            <a:extLst>
              <a:ext uri="{FF2B5EF4-FFF2-40B4-BE49-F238E27FC236}">
                <a16:creationId xmlns:a16="http://schemas.microsoft.com/office/drawing/2014/main" id="{73B512D1-4963-F678-A4DF-074CAE686196}"/>
              </a:ext>
            </a:extLst>
          </p:cNvPr>
          <p:cNvSpPr txBox="1"/>
          <p:nvPr/>
        </p:nvSpPr>
        <p:spPr>
          <a:xfrm>
            <a:off x="415236" y="3670999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53">
            <a:extLst>
              <a:ext uri="{FF2B5EF4-FFF2-40B4-BE49-F238E27FC236}">
                <a16:creationId xmlns:a16="http://schemas.microsoft.com/office/drawing/2014/main" id="{667626FC-528A-426D-B4E4-6402EC13D514}"/>
              </a:ext>
            </a:extLst>
          </p:cNvPr>
          <p:cNvSpPr txBox="1"/>
          <p:nvPr/>
        </p:nvSpPr>
        <p:spPr>
          <a:xfrm>
            <a:off x="344653" y="3372731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9" name="object 54">
            <a:extLst>
              <a:ext uri="{FF2B5EF4-FFF2-40B4-BE49-F238E27FC236}">
                <a16:creationId xmlns:a16="http://schemas.microsoft.com/office/drawing/2014/main" id="{3BE96E0C-65DA-5847-8A9E-85FD0848EB03}"/>
              </a:ext>
            </a:extLst>
          </p:cNvPr>
          <p:cNvSpPr txBox="1"/>
          <p:nvPr/>
        </p:nvSpPr>
        <p:spPr>
          <a:xfrm>
            <a:off x="344653" y="3074463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15%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55">
            <a:extLst>
              <a:ext uri="{FF2B5EF4-FFF2-40B4-BE49-F238E27FC236}">
                <a16:creationId xmlns:a16="http://schemas.microsoft.com/office/drawing/2014/main" id="{9BF4BFED-6802-4BC2-5A62-4C205C46DED3}"/>
              </a:ext>
            </a:extLst>
          </p:cNvPr>
          <p:cNvSpPr txBox="1"/>
          <p:nvPr/>
        </p:nvSpPr>
        <p:spPr>
          <a:xfrm>
            <a:off x="344653" y="2776195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20%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1" name="object 56">
            <a:extLst>
              <a:ext uri="{FF2B5EF4-FFF2-40B4-BE49-F238E27FC236}">
                <a16:creationId xmlns:a16="http://schemas.microsoft.com/office/drawing/2014/main" id="{0E82D994-CC5C-5E4B-3A8A-59F0144C5B53}"/>
              </a:ext>
            </a:extLst>
          </p:cNvPr>
          <p:cNvSpPr txBox="1"/>
          <p:nvPr/>
        </p:nvSpPr>
        <p:spPr>
          <a:xfrm>
            <a:off x="625592" y="5015230"/>
            <a:ext cx="3433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6550" algn="l"/>
                <a:tab pos="661035" algn="l"/>
                <a:tab pos="984885" algn="l"/>
                <a:tab pos="1309370" algn="l"/>
                <a:tab pos="1633855" algn="l"/>
                <a:tab pos="1958339" algn="l"/>
                <a:tab pos="2282190" algn="l"/>
                <a:tab pos="2606675" algn="l"/>
                <a:tab pos="2931160" algn="l"/>
                <a:tab pos="3255645" algn="l"/>
              </a:tabLst>
            </a:pP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'04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'06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'08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'10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'12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'14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'16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'18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'20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'22</a:t>
            </a:r>
            <a:r>
              <a:rPr sz="1000" dirty="0">
                <a:solidFill>
                  <a:srgbClr val="464646"/>
                </a:solidFill>
                <a:latin typeface="Arial"/>
                <a:cs typeface="Arial"/>
              </a:rPr>
              <a:t>	</a:t>
            </a:r>
            <a:r>
              <a:rPr sz="1000" spc="-25" dirty="0">
                <a:solidFill>
                  <a:srgbClr val="464646"/>
                </a:solidFill>
                <a:latin typeface="Arial"/>
                <a:cs typeface="Arial"/>
              </a:rPr>
              <a:t>'24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57">
            <a:extLst>
              <a:ext uri="{FF2B5EF4-FFF2-40B4-BE49-F238E27FC236}">
                <a16:creationId xmlns:a16="http://schemas.microsoft.com/office/drawing/2014/main" id="{61A2A697-7AB3-8554-E3E6-99E3221E8827}"/>
              </a:ext>
            </a:extLst>
          </p:cNvPr>
          <p:cNvSpPr txBox="1"/>
          <p:nvPr/>
        </p:nvSpPr>
        <p:spPr>
          <a:xfrm>
            <a:off x="1232661" y="2205419"/>
            <a:ext cx="228473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8105" marR="5080" indent="-66040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464646"/>
                </a:solidFill>
                <a:latin typeface="Arial"/>
                <a:cs typeface="Arial"/>
              </a:rPr>
              <a:t>Tech</a:t>
            </a:r>
            <a:r>
              <a:rPr sz="1200" b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sector</a:t>
            </a:r>
            <a:r>
              <a:rPr sz="1200" b="1" spc="-3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relative</a:t>
            </a:r>
            <a:r>
              <a:rPr sz="1200" b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1200" b="1" spc="-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S&amp;P</a:t>
            </a:r>
            <a:r>
              <a:rPr sz="1200" b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464646"/>
                </a:solidFill>
                <a:latin typeface="Arial"/>
                <a:cs typeface="Arial"/>
              </a:rPr>
              <a:t>500 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Rolling</a:t>
            </a:r>
            <a:r>
              <a:rPr sz="1200" b="1" spc="-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64646"/>
                </a:solidFill>
                <a:latin typeface="Arial"/>
                <a:cs typeface="Arial"/>
              </a:rPr>
              <a:t>2-</a:t>
            </a:r>
            <a:r>
              <a:rPr sz="1200" b="1" dirty="0">
                <a:solidFill>
                  <a:srgbClr val="464646"/>
                </a:solidFill>
                <a:latin typeface="Arial"/>
                <a:cs typeface="Arial"/>
              </a:rPr>
              <a:t>month</a:t>
            </a:r>
            <a:r>
              <a:rPr sz="1200" b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3" name="object 58">
            <a:extLst>
              <a:ext uri="{FF2B5EF4-FFF2-40B4-BE49-F238E27FC236}">
                <a16:creationId xmlns:a16="http://schemas.microsoft.com/office/drawing/2014/main" id="{BF02920C-C2ED-0C17-2270-F72E5EB8D310}"/>
              </a:ext>
            </a:extLst>
          </p:cNvPr>
          <p:cNvGrpSpPr/>
          <p:nvPr/>
        </p:nvGrpSpPr>
        <p:grpSpPr>
          <a:xfrm>
            <a:off x="691133" y="2846832"/>
            <a:ext cx="3786504" cy="498475"/>
            <a:chOff x="691133" y="2846832"/>
            <a:chExt cx="3786504" cy="498475"/>
          </a:xfrm>
        </p:grpSpPr>
        <p:sp>
          <p:nvSpPr>
            <p:cNvPr id="124" name="object 59">
              <a:extLst>
                <a:ext uri="{FF2B5EF4-FFF2-40B4-BE49-F238E27FC236}">
                  <a16:creationId xmlns:a16="http://schemas.microsoft.com/office/drawing/2014/main" id="{E1A92EFD-8F12-B4E9-F718-8B0644387E68}"/>
                </a:ext>
              </a:extLst>
            </p:cNvPr>
            <p:cNvSpPr/>
            <p:nvPr/>
          </p:nvSpPr>
          <p:spPr>
            <a:xfrm>
              <a:off x="691133" y="3220974"/>
              <a:ext cx="3585210" cy="0"/>
            </a:xfrm>
            <a:custGeom>
              <a:avLst/>
              <a:gdLst/>
              <a:ahLst/>
              <a:cxnLst/>
              <a:rect l="l" t="t" r="r" b="b"/>
              <a:pathLst>
                <a:path w="3585210">
                  <a:moveTo>
                    <a:pt x="0" y="0"/>
                  </a:moveTo>
                  <a:lnTo>
                    <a:pt x="3584600" y="0"/>
                  </a:lnTo>
                </a:path>
              </a:pathLst>
            </a:custGeom>
            <a:ln w="31750">
              <a:solidFill>
                <a:srgbClr val="7B699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60">
              <a:extLst>
                <a:ext uri="{FF2B5EF4-FFF2-40B4-BE49-F238E27FC236}">
                  <a16:creationId xmlns:a16="http://schemas.microsoft.com/office/drawing/2014/main" id="{BA2F9C58-979F-A0C2-736E-A69D712D93C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3351" y="2846832"/>
              <a:ext cx="1812035" cy="336791"/>
            </a:xfrm>
            <a:prstGeom prst="rect">
              <a:avLst/>
            </a:prstGeom>
          </p:spPr>
        </p:pic>
        <p:sp>
          <p:nvSpPr>
            <p:cNvPr id="126" name="object 61">
              <a:extLst>
                <a:ext uri="{FF2B5EF4-FFF2-40B4-BE49-F238E27FC236}">
                  <a16:creationId xmlns:a16="http://schemas.microsoft.com/office/drawing/2014/main" id="{E8B876EA-105D-E1BC-2E27-0800B740A685}"/>
                </a:ext>
              </a:extLst>
            </p:cNvPr>
            <p:cNvSpPr/>
            <p:nvPr/>
          </p:nvSpPr>
          <p:spPr>
            <a:xfrm>
              <a:off x="3970019" y="3000756"/>
              <a:ext cx="508000" cy="344805"/>
            </a:xfrm>
            <a:custGeom>
              <a:avLst/>
              <a:gdLst/>
              <a:ahLst/>
              <a:cxnLst/>
              <a:rect l="l" t="t" r="r" b="b"/>
              <a:pathLst>
                <a:path w="508000" h="344804">
                  <a:moveTo>
                    <a:pt x="253746" y="0"/>
                  </a:moveTo>
                  <a:lnTo>
                    <a:pt x="195562" y="4548"/>
                  </a:lnTo>
                  <a:lnTo>
                    <a:pt x="142152" y="17503"/>
                  </a:lnTo>
                  <a:lnTo>
                    <a:pt x="95038" y="37832"/>
                  </a:lnTo>
                  <a:lnTo>
                    <a:pt x="55743" y="64502"/>
                  </a:lnTo>
                  <a:lnTo>
                    <a:pt x="25790" y="96477"/>
                  </a:lnTo>
                  <a:lnTo>
                    <a:pt x="6701" y="132725"/>
                  </a:lnTo>
                  <a:lnTo>
                    <a:pt x="0" y="172212"/>
                  </a:lnTo>
                  <a:lnTo>
                    <a:pt x="6701" y="211698"/>
                  </a:lnTo>
                  <a:lnTo>
                    <a:pt x="25790" y="247946"/>
                  </a:lnTo>
                  <a:lnTo>
                    <a:pt x="55743" y="279921"/>
                  </a:lnTo>
                  <a:lnTo>
                    <a:pt x="95038" y="306591"/>
                  </a:lnTo>
                  <a:lnTo>
                    <a:pt x="142152" y="326920"/>
                  </a:lnTo>
                  <a:lnTo>
                    <a:pt x="195562" y="339875"/>
                  </a:lnTo>
                  <a:lnTo>
                    <a:pt x="253746" y="344424"/>
                  </a:lnTo>
                  <a:lnTo>
                    <a:pt x="311929" y="339875"/>
                  </a:lnTo>
                  <a:lnTo>
                    <a:pt x="365339" y="326920"/>
                  </a:lnTo>
                  <a:lnTo>
                    <a:pt x="412453" y="306591"/>
                  </a:lnTo>
                  <a:lnTo>
                    <a:pt x="451748" y="279921"/>
                  </a:lnTo>
                  <a:lnTo>
                    <a:pt x="481701" y="247946"/>
                  </a:lnTo>
                  <a:lnTo>
                    <a:pt x="500790" y="211698"/>
                  </a:lnTo>
                  <a:lnTo>
                    <a:pt x="507492" y="172212"/>
                  </a:lnTo>
                  <a:lnTo>
                    <a:pt x="500790" y="132725"/>
                  </a:lnTo>
                  <a:lnTo>
                    <a:pt x="481701" y="96477"/>
                  </a:lnTo>
                  <a:lnTo>
                    <a:pt x="451748" y="64502"/>
                  </a:lnTo>
                  <a:lnTo>
                    <a:pt x="412453" y="37832"/>
                  </a:lnTo>
                  <a:lnTo>
                    <a:pt x="365339" y="17503"/>
                  </a:lnTo>
                  <a:lnTo>
                    <a:pt x="311929" y="4548"/>
                  </a:lnTo>
                  <a:lnTo>
                    <a:pt x="253746" y="0"/>
                  </a:lnTo>
                  <a:close/>
                </a:path>
              </a:pathLst>
            </a:custGeom>
            <a:solidFill>
              <a:srgbClr val="7B6992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62">
            <a:extLst>
              <a:ext uri="{FF2B5EF4-FFF2-40B4-BE49-F238E27FC236}">
                <a16:creationId xmlns:a16="http://schemas.microsoft.com/office/drawing/2014/main" id="{5902E2FC-616F-FF11-70A2-A565D399A926}"/>
              </a:ext>
            </a:extLst>
          </p:cNvPr>
          <p:cNvSpPr/>
          <p:nvPr/>
        </p:nvSpPr>
        <p:spPr>
          <a:xfrm>
            <a:off x="3934967" y="3567684"/>
            <a:ext cx="527685" cy="251460"/>
          </a:xfrm>
          <a:custGeom>
            <a:avLst/>
            <a:gdLst/>
            <a:ahLst/>
            <a:cxnLst/>
            <a:rect l="l" t="t" r="r" b="b"/>
            <a:pathLst>
              <a:path w="527685" h="251460">
                <a:moveTo>
                  <a:pt x="263652" y="0"/>
                </a:moveTo>
                <a:lnTo>
                  <a:pt x="203200" y="3320"/>
                </a:lnTo>
                <a:lnTo>
                  <a:pt x="147706" y="12778"/>
                </a:lnTo>
                <a:lnTo>
                  <a:pt x="98753" y="27619"/>
                </a:lnTo>
                <a:lnTo>
                  <a:pt x="57923" y="47090"/>
                </a:lnTo>
                <a:lnTo>
                  <a:pt x="26798" y="70435"/>
                </a:lnTo>
                <a:lnTo>
                  <a:pt x="0" y="125729"/>
                </a:lnTo>
                <a:lnTo>
                  <a:pt x="6963" y="154560"/>
                </a:lnTo>
                <a:lnTo>
                  <a:pt x="57923" y="204369"/>
                </a:lnTo>
                <a:lnTo>
                  <a:pt x="98753" y="223840"/>
                </a:lnTo>
                <a:lnTo>
                  <a:pt x="147706" y="238681"/>
                </a:lnTo>
                <a:lnTo>
                  <a:pt x="203200" y="248139"/>
                </a:lnTo>
                <a:lnTo>
                  <a:pt x="263652" y="251459"/>
                </a:lnTo>
                <a:lnTo>
                  <a:pt x="324103" y="248139"/>
                </a:lnTo>
                <a:lnTo>
                  <a:pt x="379597" y="238681"/>
                </a:lnTo>
                <a:lnTo>
                  <a:pt x="428550" y="223840"/>
                </a:lnTo>
                <a:lnTo>
                  <a:pt x="469380" y="204369"/>
                </a:lnTo>
                <a:lnTo>
                  <a:pt x="500505" y="181024"/>
                </a:lnTo>
                <a:lnTo>
                  <a:pt x="527304" y="125729"/>
                </a:lnTo>
                <a:lnTo>
                  <a:pt x="520340" y="96899"/>
                </a:lnTo>
                <a:lnTo>
                  <a:pt x="469380" y="47090"/>
                </a:lnTo>
                <a:lnTo>
                  <a:pt x="428550" y="27619"/>
                </a:lnTo>
                <a:lnTo>
                  <a:pt x="379597" y="12778"/>
                </a:lnTo>
                <a:lnTo>
                  <a:pt x="324103" y="3320"/>
                </a:lnTo>
                <a:lnTo>
                  <a:pt x="263652" y="0"/>
                </a:lnTo>
                <a:close/>
              </a:path>
            </a:pathLst>
          </a:custGeom>
          <a:solidFill>
            <a:srgbClr val="7B6992">
              <a:alpha val="3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752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4190</Words>
  <Application>Microsoft Office PowerPoint</Application>
  <PresentationFormat>On-screen Show (4:3)</PresentationFormat>
  <Paragraphs>344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Aptos</vt:lpstr>
      <vt:lpstr>Aptos Display</vt:lpstr>
      <vt:lpstr>Arial</vt:lpstr>
      <vt:lpstr>Book Antiqua</vt:lpstr>
      <vt:lpstr>Calibri</vt:lpstr>
      <vt:lpstr>Garamond</vt:lpstr>
      <vt:lpstr>Times New Roman</vt:lpstr>
      <vt:lpstr>Verdana</vt:lpstr>
      <vt:lpstr>Wingdings</vt:lpstr>
      <vt:lpstr>Office Theme</vt:lpstr>
      <vt:lpstr>PowerPoint Presentation</vt:lpstr>
      <vt:lpstr>Performance Summary as of June 30, 2024</vt:lpstr>
      <vt:lpstr>Resilient economy and market-momentum frame our outlook</vt:lpstr>
      <vt:lpstr>PowerPoint Presentation</vt:lpstr>
      <vt:lpstr>Catalyst for sharp rotation primarily softer CPI report, less “Trump trade”</vt:lpstr>
      <vt:lpstr>Small cap bouncing back from extreme underperformance</vt:lpstr>
      <vt:lpstr>Small cap upside break of range</vt:lpstr>
      <vt:lpstr>Small caps - earnings improvement key for a rally beyond short term</vt:lpstr>
      <vt:lpstr>Technology sector pulling back following extreme short-term outperformance, though fundamentals still solid</vt:lpstr>
      <vt:lpstr>Technology pullback in perspective – important short-term juncture</vt:lpstr>
      <vt:lpstr>China rolling over again as third plenum disappoints – stay negative EM</vt:lpstr>
      <vt:lpstr>Asset Class Returns – The importance of strategic &amp; tactical allocations</vt:lpstr>
      <vt:lpstr>ECONOMY / FEDERAL RESERVE</vt:lpstr>
      <vt:lpstr>Global growth outlook: resilient but below-trend</vt:lpstr>
      <vt:lpstr>Global 2024 GDP trends show modest improvement, U.S. momentum eases</vt:lpstr>
      <vt:lpstr>Global inflation has declined sharply though still above pre-pandemic levels</vt:lpstr>
      <vt:lpstr>Major central banks have begun cutting rates for the first time in years</vt:lpstr>
      <vt:lpstr>U.S. outlook: We expect modestly slower growth than 2023</vt:lpstr>
      <vt:lpstr>Big 4 indicators point toward continued growth for U.S. economy</vt:lpstr>
      <vt:lpstr>The consumer – over 2/3rds of the U.S. economy – still in generally good shape</vt:lpstr>
      <vt:lpstr>Stickier inflation coming from Services sector</vt:lpstr>
      <vt:lpstr>PowerPoint Presentation</vt:lpstr>
      <vt:lpstr>Fed acknowledges stickier inflation, projects fewer cuts in 2024</vt:lpstr>
      <vt:lpstr>EQUITY MARKETS</vt:lpstr>
      <vt:lpstr>PowerPoint Presentation</vt:lpstr>
      <vt:lpstr>S&amp;P 500 rebounded strongly following first 5% pullback of the year</vt:lpstr>
      <vt:lpstr>Pullbacks &gt; 5% are typically the norm</vt:lpstr>
      <vt:lpstr>Forward earnings estimates at a record, supporting stocks</vt:lpstr>
      <vt:lpstr>Concentration risks within S&amp;P 500 at record high level</vt:lpstr>
      <vt:lpstr>The impact of the Ten largest stocks on the S&amp;P 500’s return</vt:lpstr>
      <vt:lpstr>PowerPoint Presentation</vt:lpstr>
      <vt:lpstr>Tech sector comprises outsized 32% of S&amp;P 500</vt:lpstr>
      <vt:lpstr>On a comparative basis, Tech seems far from bubble territory</vt:lpstr>
      <vt:lpstr>Election years tend to see choppiness in the market</vt:lpstr>
      <vt:lpstr>Market has done fine under a wide range of partisan control</vt:lpstr>
      <vt:lpstr>FIXED INCOME MARKETS</vt:lpstr>
      <vt:lpstr>Yields tend to fall, curve typically steepens after first Fed rate cut</vt:lpstr>
      <vt:lpstr>U.S. companies face $7 trln in debt maturities over next 5 years</vt:lpstr>
      <vt:lpstr>Maintain focus on high quality in fixed income and tactical active managers</vt:lpstr>
      <vt:lpstr>Important Disclosures</vt:lpstr>
      <vt:lpstr>APPENDIX</vt:lpstr>
      <vt:lpstr>PowerPoint Presentation</vt:lpstr>
      <vt:lpstr>PowerPoint Presentation</vt:lpstr>
      <vt:lpstr>DEMAND FOR PRIVATE EQUITY CONTINUES TO GROW</vt:lpstr>
      <vt:lpstr>1) WASHINGTON TO TAKE A NO HOLDS BARRED APPROACH TO STIMULATE IN AN ELECTION YEAR…</vt:lpstr>
      <vt:lpstr>PowerPoint Presentation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Langston, Jay - langstja</dc:creator>
  <cp:lastModifiedBy>Langston, Jay - langstja</cp:lastModifiedBy>
  <cp:revision>9</cp:revision>
  <dcterms:created xsi:type="dcterms:W3CDTF">2024-07-24T12:19:18Z</dcterms:created>
  <dcterms:modified xsi:type="dcterms:W3CDTF">2024-07-24T14:54:12Z</dcterms:modified>
</cp:coreProperties>
</file>